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60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74" r:id="rId26"/>
    <p:sldId id="287" r:id="rId27"/>
    <p:sldId id="299" r:id="rId28"/>
    <p:sldId id="295" r:id="rId29"/>
    <p:sldId id="311" r:id="rId30"/>
    <p:sldId id="278" r:id="rId31"/>
    <p:sldId id="268" r:id="rId32"/>
    <p:sldId id="317" r:id="rId33"/>
    <p:sldId id="302" r:id="rId34"/>
    <p:sldId id="303" r:id="rId35"/>
    <p:sldId id="324" r:id="rId36"/>
    <p:sldId id="313" r:id="rId37"/>
    <p:sldId id="304" r:id="rId38"/>
    <p:sldId id="305" r:id="rId39"/>
    <p:sldId id="316" r:id="rId40"/>
    <p:sldId id="312" r:id="rId41"/>
    <p:sldId id="306" r:id="rId42"/>
    <p:sldId id="326" r:id="rId43"/>
    <p:sldId id="307" r:id="rId44"/>
    <p:sldId id="308" r:id="rId45"/>
    <p:sldId id="322" r:id="rId46"/>
    <p:sldId id="269" r:id="rId47"/>
    <p:sldId id="270" r:id="rId48"/>
    <p:sldId id="320" r:id="rId49"/>
    <p:sldId id="271" r:id="rId50"/>
    <p:sldId id="272" r:id="rId51"/>
    <p:sldId id="300" r:id="rId52"/>
    <p:sldId id="273" r:id="rId53"/>
    <p:sldId id="276" r:id="rId54"/>
    <p:sldId id="325" r:id="rId55"/>
    <p:sldId id="277" r:id="rId56"/>
    <p:sldId id="292" r:id="rId57"/>
    <p:sldId id="281" r:id="rId58"/>
    <p:sldId id="301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291"/>
            <p14:sldId id="318"/>
            <p14:sldId id="259"/>
            <p14:sldId id="319"/>
            <p14:sldId id="262"/>
            <p14:sldId id="261"/>
            <p14:sldId id="285"/>
            <p14:sldId id="323"/>
            <p14:sldId id="286"/>
            <p14:sldId id="263"/>
          </p14:sldIdLst>
        </p14:section>
        <p14:section name="C#: Введение" id="{F4D45037-CFA4-43F8-A4BC-1B193FCCDEB4}">
          <p14:sldIdLst>
            <p14:sldId id="309"/>
            <p14:sldId id="314"/>
            <p14:sldId id="321"/>
            <p14:sldId id="310"/>
            <p14:sldId id="267"/>
            <p14:sldId id="315"/>
            <p14:sldId id="296"/>
            <p14:sldId id="274"/>
            <p14:sldId id="287"/>
            <p14:sldId id="299"/>
            <p14:sldId id="295"/>
            <p14:sldId id="311"/>
            <p14:sldId id="278"/>
            <p14:sldId id="268"/>
            <p14:sldId id="317"/>
          </p14:sldIdLst>
        </p14:section>
        <p14:section name="Массивы" id="{60B9B266-18A6-40E8-8F56-BF60E03540AE}">
          <p14:sldIdLst>
            <p14:sldId id="302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16"/>
            <p14:sldId id="312"/>
            <p14:sldId id="306"/>
            <p14:sldId id="326"/>
            <p14:sldId id="307"/>
            <p14:sldId id="308"/>
            <p14:sldId id="322"/>
            <p14:sldId id="269"/>
          </p14:sldIdLst>
        </p14:section>
        <p14:section name="if, switch" id="{9CF2C3B0-E923-4A0B-96D4-FCDECE6A19A8}">
          <p14:sldIdLst>
            <p14:sldId id="270"/>
            <p14:sldId id="320"/>
            <p14:sldId id="271"/>
          </p14:sldIdLst>
        </p14:section>
        <p14:section name="Циклы" id="{D7576EBE-AFE6-4B7D-9E41-AFDD90665890}">
          <p14:sldIdLst>
            <p14:sldId id="272"/>
            <p14:sldId id="300"/>
            <p14:sldId id="273"/>
          </p14:sldIdLst>
        </p14:section>
        <p14:section name="enum" id="{BBDCF544-62AB-450D-A253-1147EF2855EB}">
          <p14:sldIdLst>
            <p14:sldId id="276"/>
            <p14:sldId id="325"/>
          </p14:sldIdLst>
        </p14:section>
        <p14:section name="Структуры" id="{D9B464E7-1E21-435E-9297-ABC4D9BFAA0F}">
          <p14:sldIdLst>
            <p14:sldId id="277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23.06.2016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23.06.2016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23.06.2016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23.06.2016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23.06.2016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23.06.2016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23.06.2016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23.06.2016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23.06.2016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23.06.2016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23.06.2016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23.06.2016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23.06.2016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23.06.2016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23.06.2016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23.06.2016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45902"/>
              </p:ext>
            </p:extLst>
          </p:nvPr>
        </p:nvGraphicFramePr>
        <p:xfrm>
          <a:off x="323528" y="1412776"/>
          <a:ext cx="8496944" cy="4597072"/>
        </p:xfrm>
        <a:graphic>
          <a:graphicData uri="http://schemas.openxmlformats.org/drawingml/2006/table">
            <a:tbl>
              <a:tblPr/>
              <a:tblGrid>
                <a:gridCol w="936104"/>
                <a:gridCol w="1368152"/>
                <a:gridCol w="1656184"/>
                <a:gridCol w="1656184"/>
                <a:gridCol w="288032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Center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async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await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Строковые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string)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ru-RU" sz="1600" dirty="0" smtClean="0">
                <a:solidFill>
                  <a:schemeClr val="bg1"/>
                </a:solidFill>
              </a:rPr>
              <a:t>текст\</a:t>
            </a:r>
            <a:r>
              <a:rPr lang="en-US" sz="1600" dirty="0" smtClean="0">
                <a:solidFill>
                  <a:schemeClr val="bg1"/>
                </a:solidFill>
              </a:rPr>
              <a:t>n"</a:t>
            </a:r>
            <a:r>
              <a:rPr lang="ru-RU" sz="1600" dirty="0" smtClean="0">
                <a:solidFill>
                  <a:schemeClr val="bg1"/>
                </a:solidFill>
              </a:rPr>
              <a:t>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600" dirty="0" smtClean="0">
                <a:solidFill>
                  <a:schemeClr val="bg1"/>
                </a:solidFill>
              </a:rPr>
              <a:t>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sz="1600" dirty="0" smtClean="0">
                <a:solidFill>
                  <a:schemeClr val="bg1"/>
                </a:solidFill>
              </a:rPr>
              <a:t>\XXX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@"</a:t>
            </a:r>
            <a:r>
              <a:rPr lang="ru-RU" sz="1600" dirty="0" smtClean="0">
                <a:solidFill>
                  <a:schemeClr val="bg1"/>
                </a:solidFill>
              </a:rPr>
              <a:t>текст</a:t>
            </a:r>
            <a:r>
              <a:rPr lang="en-US" sz="1600" dirty="0" smtClean="0">
                <a:solidFill>
                  <a:schemeClr val="bg1"/>
                </a:solidFill>
              </a:rPr>
              <a:t>\n", verbatim </a:t>
            </a:r>
            <a:r>
              <a:rPr lang="ru-RU" sz="1600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sz="1600" dirty="0">
                <a:solidFill>
                  <a:schemeClr val="bg1"/>
                </a:solidFill>
              </a:rPr>
              <a:t> 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Символьный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char)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‘</a:t>
            </a:r>
            <a:r>
              <a:rPr lang="ru-RU" sz="1600" dirty="0" smtClean="0">
                <a:solidFill>
                  <a:schemeClr val="bg1"/>
                </a:solidFill>
              </a:rPr>
              <a:t>символ</a:t>
            </a:r>
            <a:r>
              <a:rPr lang="en-US" sz="1600" dirty="0" smtClean="0">
                <a:solidFill>
                  <a:schemeClr val="bg1"/>
                </a:solidFill>
              </a:rPr>
              <a:t>’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ru-RU" sz="1600" dirty="0" smtClean="0">
                <a:solidFill>
                  <a:schemeClr val="bg1"/>
                </a:solidFill>
              </a:rPr>
              <a:t> в 10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0xFF, 0x1122 </a:t>
            </a:r>
            <a:r>
              <a:rPr lang="ru-RU" sz="1600" dirty="0">
                <a:solidFill>
                  <a:schemeClr val="bg1"/>
                </a:solidFill>
              </a:rPr>
              <a:t>и т.п</a:t>
            </a:r>
            <a:r>
              <a:rPr lang="ru-RU" sz="1600" dirty="0" smtClean="0">
                <a:solidFill>
                  <a:schemeClr val="bg1"/>
                </a:solidFill>
              </a:rPr>
              <a:t>., число в 16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1L, </a:t>
            </a:r>
            <a:r>
              <a:rPr lang="ru-RU" sz="1600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sz="1600" dirty="0" smtClean="0">
                <a:solidFill>
                  <a:schemeClr val="bg1"/>
                </a:solidFill>
              </a:rPr>
              <a:t>(long)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U, </a:t>
            </a:r>
            <a:r>
              <a:rPr lang="ru-RU" sz="1600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sz="1600" dirty="0" err="1" smtClean="0">
                <a:solidFill>
                  <a:schemeClr val="bg1"/>
                </a:solidFill>
              </a:rPr>
              <a:t>uint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1UL,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беззнаковое </a:t>
            </a:r>
            <a:r>
              <a:rPr lang="ru-RU" sz="1600" dirty="0" smtClean="0">
                <a:solidFill>
                  <a:schemeClr val="bg1"/>
                </a:solidFill>
              </a:rPr>
              <a:t>длинное целое </a:t>
            </a:r>
            <a:r>
              <a:rPr lang="ru-RU" sz="1600" dirty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ulong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.1,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1.1f</a:t>
            </a:r>
            <a:r>
              <a:rPr lang="ru-RU" sz="1600" dirty="0" smtClean="0">
                <a:solidFill>
                  <a:schemeClr val="bg1"/>
                </a:solidFill>
              </a:rPr>
              <a:t>, число типа </a:t>
            </a:r>
            <a:r>
              <a:rPr lang="en-US" sz="1600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1.1m,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decimal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Литералы для </a:t>
            </a:r>
            <a:r>
              <a:rPr lang="en-US" sz="1600" dirty="0" smtClean="0">
                <a:solidFill>
                  <a:schemeClr val="bg1"/>
                </a:solidFill>
              </a:rPr>
              <a:t>bool </a:t>
            </a:r>
            <a:r>
              <a:rPr lang="ru-RU" sz="1600" dirty="0" smtClean="0">
                <a:solidFill>
                  <a:schemeClr val="bg1"/>
                </a:solidFill>
              </a:rPr>
              <a:t>типа: </a:t>
            </a:r>
            <a:r>
              <a:rPr lang="en-US" sz="1600" dirty="0" smtClean="0">
                <a:solidFill>
                  <a:schemeClr val="bg1"/>
                </a:solidFill>
              </a:rPr>
              <a:t>true, false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null </a:t>
            </a:r>
            <a:r>
              <a:rPr lang="ru-RU" sz="1600" dirty="0" smtClean="0">
                <a:solidFill>
                  <a:schemeClr val="bg1"/>
                </a:solidFill>
              </a:rPr>
              <a:t>литерал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02478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6"/>
                <a:gridCol w="59766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decimal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55287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16260"/>
              </p:ext>
            </p:extLst>
          </p:nvPr>
        </p:nvGraphicFramePr>
        <p:xfrm>
          <a:off x="642392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15388"/>
              </p:ext>
            </p:extLst>
          </p:nvPr>
        </p:nvGraphicFramePr>
        <p:xfrm>
          <a:off x="5045225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? 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4084</Words>
  <Application>Microsoft Office PowerPoint</Application>
  <PresentationFormat>On-screen Show (4:3)</PresentationFormat>
  <Paragraphs>1025</Paragraphs>
  <Slides>55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Деление на 0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2016-06-22T23:27:17Z</dcterms:modified>
</cp:coreProperties>
</file>