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263" r:id="rId16"/>
    <p:sldId id="301" r:id="rId17"/>
    <p:sldId id="264" r:id="rId18"/>
    <p:sldId id="307" r:id="rId19"/>
    <p:sldId id="306" r:id="rId20"/>
    <p:sldId id="318" r:id="rId21"/>
    <p:sldId id="308" r:id="rId22"/>
    <p:sldId id="309" r:id="rId23"/>
    <p:sldId id="310" r:id="rId24"/>
    <p:sldId id="322" r:id="rId25"/>
    <p:sldId id="262" r:id="rId26"/>
    <p:sldId id="291" r:id="rId27"/>
    <p:sldId id="293" r:id="rId28"/>
    <p:sldId id="312" r:id="rId29"/>
    <p:sldId id="265" r:id="rId30"/>
    <p:sldId id="296" r:id="rId31"/>
    <p:sldId id="313" r:id="rId32"/>
    <p:sldId id="314" r:id="rId33"/>
    <p:sldId id="266" r:id="rId34"/>
    <p:sldId id="305" r:id="rId35"/>
    <p:sldId id="290" r:id="rId36"/>
    <p:sldId id="292" r:id="rId37"/>
    <p:sldId id="267" r:id="rId38"/>
    <p:sldId id="289" r:id="rId39"/>
    <p:sldId id="319" r:id="rId40"/>
    <p:sldId id="268" r:id="rId41"/>
    <p:sldId id="283" r:id="rId42"/>
    <p:sldId id="269" r:id="rId43"/>
    <p:sldId id="270" r:id="rId44"/>
    <p:sldId id="271" r:id="rId45"/>
    <p:sldId id="311" r:id="rId46"/>
    <p:sldId id="272" r:id="rId47"/>
    <p:sldId id="298" r:id="rId48"/>
    <p:sldId id="317" r:id="rId49"/>
    <p:sldId id="299" r:id="rId50"/>
    <p:sldId id="273" r:id="rId51"/>
    <p:sldId id="274" r:id="rId52"/>
    <p:sldId id="320" r:id="rId53"/>
    <p:sldId id="276" r:id="rId54"/>
    <p:sldId id="286" r:id="rId55"/>
    <p:sldId id="277" r:id="rId56"/>
    <p:sldId id="321" r:id="rId57"/>
    <p:sldId id="315" r:id="rId58"/>
    <p:sldId id="278" r:id="rId59"/>
    <p:sldId id="282" r:id="rId60"/>
    <p:sldId id="285" r:id="rId61"/>
    <p:sldId id="281" r:id="rId62"/>
    <p:sldId id="300" r:id="rId63"/>
    <p:sldId id="287" r:id="rId64"/>
    <p:sldId id="279" r:id="rId6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Lst>
        </p14:section>
        <p14:section name="Методы" id="{DC2BC956-082E-4AB6-BB38-899A42676D18}">
          <p14:sldIdLst>
            <p14:sldId id="263"/>
            <p14:sldId id="301"/>
            <p14:sldId id="264"/>
            <p14:sldId id="307"/>
            <p14:sldId id="306"/>
            <p14:sldId id="318"/>
            <p14:sldId id="308"/>
            <p14:sldId id="309"/>
            <p14:sldId id="310"/>
            <p14:sldId id="322"/>
          </p14:sldIdLst>
        </p14:section>
        <p14:section name="Конструкторы" id="{E391C0FA-12D1-4A20-B027-6D8F01DCFA01}">
          <p14:sldIdLst>
            <p14:sldId id="262"/>
            <p14:sldId id="291"/>
            <p14:sldId id="293"/>
            <p14:sldId id="312"/>
          </p14:sldIdLst>
        </p14:section>
        <p14:section name="Свойства" id="{456DB8EE-A44A-4E73-BAAE-B0403440D53F}">
          <p14:sldIdLst>
            <p14:sldId id="265"/>
            <p14:sldId id="296"/>
            <p14:sldId id="313"/>
            <p14:sldId id="314"/>
            <p14:sldId id="266"/>
            <p14:sldId id="305"/>
          </p14:sldIdLst>
        </p14:section>
        <p14:section name="Наследование" id="{EBC671F2-8346-48B4-98CF-77EC7362373B}">
          <p14:sldIdLst>
            <p14:sldId id="290"/>
            <p14:sldId id="292"/>
            <p14:sldId id="267"/>
            <p14:sldId id="289"/>
            <p14:sldId id="319"/>
          </p14:sldIdLst>
        </p14:section>
        <p14:section name="Полиморфизм" id="{E4D7AC61-7DC0-4C49-A557-F0C52B715C96}">
          <p14:sldIdLst>
            <p14:sldId id="268"/>
            <p14:sldId id="283"/>
            <p14:sldId id="269"/>
            <p14:sldId id="270"/>
          </p14:sldIdLst>
        </p14:section>
        <p14:section name="Интерфейсы" id="{197C209B-3324-4704-B26A-5D615C0F2BCD}">
          <p14:sldIdLst>
            <p14:sldId id="271"/>
            <p14:sldId id="311"/>
            <p14:sldId id="272"/>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4660"/>
  </p:normalViewPr>
  <p:slideViewPr>
    <p:cSldViewPr>
      <p:cViewPr varScale="1">
        <p:scale>
          <a:sx n="69" d="100"/>
          <a:sy n="69" d="100"/>
        </p:scale>
        <p:origin x="-1572" y="-96"/>
      </p:cViewPr>
      <p:guideLst>
        <p:guide orient="horz" pos="2160"/>
        <p:guide pos="2880"/>
      </p:guideLst>
    </p:cSldViewPr>
  </p:slideViewPr>
  <p:notesTextViewPr>
    <p:cViewPr>
      <p:scale>
        <a:sx n="1" d="1"/>
        <a:sy n="1" d="1"/>
      </p:scale>
      <p:origin x="0" y="0"/>
    </p:cViewPr>
  </p:notesTextViewPr>
  <p:sorterViewPr>
    <p:cViewPr>
      <p:scale>
        <a:sx n="81" d="100"/>
        <a:sy n="81" d="100"/>
      </p:scale>
      <p:origin x="0" y="3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23.06.2016</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23.06.2016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23.06.2016</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23.06.2016</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23.06.2016</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en-US" dirty="0">
                <a:solidFill>
                  <a:schemeClr val="bg1"/>
                </a:solidFill>
              </a:rPr>
              <a:t>multiple return values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err="1">
                <a:solidFill>
                  <a:schemeClr val="bg1"/>
                </a:solidFill>
              </a:rPr>
              <a:t>p.GetCoordinates</a:t>
            </a:r>
            <a:r>
              <a:rPr lang="en-US" dirty="0">
                <a:solidFill>
                  <a:schemeClr val="bg1"/>
                </a:solidFill>
              </a:rPr>
              <a:t>(out </a:t>
            </a:r>
            <a:r>
              <a:rPr lang="en-US" b="1" dirty="0" err="1">
                <a:solidFill>
                  <a:schemeClr val="bg1"/>
                </a:solidFill>
              </a:rPr>
              <a:t>var</a:t>
            </a:r>
            <a:r>
              <a:rPr lang="en-US" dirty="0">
                <a:solidFill>
                  <a:schemeClr val="bg1"/>
                </a:solidFill>
              </a:rPr>
              <a:t> x, out </a:t>
            </a:r>
            <a:r>
              <a:rPr lang="en-US" b="1" dirty="0" err="1">
                <a:solidFill>
                  <a:schemeClr val="bg1"/>
                </a:solidFill>
              </a:rPr>
              <a:t>var</a:t>
            </a:r>
            <a:r>
              <a:rPr lang="en-US" dirty="0">
                <a:solidFill>
                  <a:schemeClr val="bg1"/>
                </a:solidFill>
              </a:rPr>
              <a:t> y);</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54182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Primary constructors</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991243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4865</Words>
  <Application>Microsoft Office PowerPoint</Application>
  <PresentationFormat>On-screen Show (4:3)</PresentationFormat>
  <Paragraphs>1065</Paragraphs>
  <Slides>60</Slides>
  <Notes>0</Notes>
  <HiddenSlides>6</HiddenSlides>
  <MMClips>0</MMClips>
  <ScaleCrop>false</ScaleCrop>
  <HeadingPairs>
    <vt:vector size="4" baseType="variant">
      <vt:variant>
        <vt:lpstr>Theme</vt:lpstr>
      </vt:variant>
      <vt:variant>
        <vt:i4>5</vt:i4>
      </vt:variant>
      <vt:variant>
        <vt:lpstr>Slide Titles</vt:lpstr>
      </vt:variant>
      <vt:variant>
        <vt:i4>60</vt:i4>
      </vt:variant>
    </vt:vector>
  </HeadingPairs>
  <TitlesOfParts>
    <vt:vector size="65" baseType="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multiple return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6.0. Primary constructors</vt:lpstr>
      <vt:lpstr>PowerPoint Presentation</vt:lpstr>
      <vt:lpstr>Автоматические свойства (auto-properties)</vt:lpstr>
      <vt:lpstr>C# 6.0. Инициализция автоматических свойств</vt:lpstr>
      <vt:lpstr>C# 6.0. Expression Bodied Functions and 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PowerPoint Presentation</vt:lpstr>
      <vt:lpstr>PowerPoint Presentation</vt:lpstr>
      <vt:lpstr>PowerPoint Presentation</vt:lpstr>
      <vt:lpstr>PowerPoint Presentation</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2016-06-22T23:03:08Z</dcterms:modified>
</cp:coreProperties>
</file>