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90" r:id="rId11"/>
    <p:sldId id="280" r:id="rId12"/>
    <p:sldId id="281" r:id="rId13"/>
    <p:sldId id="282" r:id="rId14"/>
    <p:sldId id="289" r:id="rId15"/>
    <p:sldId id="283" r:id="rId16"/>
    <p:sldId id="286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7A4805-1400-486D-9DFA-FC75683CC133}">
          <p14:sldIdLst>
            <p14:sldId id="257"/>
            <p14:sldId id="285"/>
          </p14:sldIdLst>
        </p14:section>
        <p14:section name="Делегаты" id="{7ECA1784-1F88-4A34-BDC5-15DA2528DC50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События" id="{51CD63FA-9B48-429F-B2C7-C63C3B612EDB}">
          <p14:sldIdLst>
            <p14:sldId id="279"/>
            <p14:sldId id="290"/>
            <p14:sldId id="280"/>
            <p14:sldId id="281"/>
            <p14:sldId id="282"/>
            <p14:sldId id="289"/>
            <p14:sldId id="283"/>
            <p14:sldId id="286"/>
          </p14:sldIdLst>
        </p14:section>
        <p14:section name="Задания" id="{AD85C9C5-C26B-4232-9BCE-39CA16F727FF}">
          <p14:sldIdLst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802602.asp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C# 6. Null-Conditional Operator</a:t>
            </a:r>
            <a:endParaRPr lang="ru-RU" sz="2400" b="1" dirty="0"/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 err="1" smtClean="0"/>
              <a:t>eventName</a:t>
            </a:r>
            <a:r>
              <a:rPr lang="en-US" sz="1600" dirty="0" smtClean="0"/>
              <a:t>?.Invoke()</a:t>
            </a:r>
            <a:endParaRPr lang="ru-RU" sz="1600" dirty="0" smtClean="0"/>
          </a:p>
          <a:p>
            <a:pPr eaLnBrk="1" hangingPunct="1"/>
            <a:endParaRPr lang="en-US" sz="1600" dirty="0" smtClean="0">
              <a:hlinkClick r:id="rId2"/>
            </a:endParaRPr>
          </a:p>
          <a:p>
            <a:pPr eaLnBrk="1" hangingPunct="1"/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msdn.microsoft.com/en-us/magazine/dn802602.aspx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032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1991886"/>
            <a:ext cx="8839200" cy="409342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speed +=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...");</a:t>
            </a:r>
            <a:endParaRPr lang="ru-RU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Explode;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(explode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explode.Invoke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System.Action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System.Func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</a:rPr>
              <a:t>Делегат</a:t>
            </a:r>
            <a:r>
              <a:rPr lang="ru-RU" sz="1400" dirty="0">
                <a:solidFill>
                  <a:schemeClr val="bg1"/>
                </a:solidFill>
              </a:rPr>
              <a:t>ы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System.Action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описывают функцию без возвращаемого значения с количеством аргументов от 0 до 16.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Action&lt;T&gt;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Action&lt;T1,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</a:t>
            </a:r>
            <a:r>
              <a:rPr lang="en-US" sz="1400" dirty="0" smtClean="0">
                <a:solidFill>
                  <a:schemeClr val="bg1"/>
                </a:solidFill>
              </a:rPr>
              <a:t>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T2, </a:t>
            </a:r>
            <a:r>
              <a:rPr lang="en-US" sz="1400" dirty="0" smtClean="0">
                <a:solidFill>
                  <a:schemeClr val="bg1"/>
                </a:solidFill>
              </a:rPr>
              <a:t>T3, T4, T5, T6, T7, T8, T9, T10, T11, T12, T13, T14, T15, T16&gt;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1"/>
                </a:solidFill>
              </a:rPr>
              <a:t>Делегаты </a:t>
            </a:r>
            <a:r>
              <a:rPr lang="en-US" sz="1400" dirty="0" err="1" smtClean="0">
                <a:solidFill>
                  <a:schemeClr val="bg1"/>
                </a:solidFill>
              </a:rPr>
              <a:t>System.Func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описывают </a:t>
            </a:r>
            <a:r>
              <a:rPr lang="ru-RU" sz="1400" dirty="0">
                <a:solidFill>
                  <a:schemeClr val="bg1"/>
                </a:solidFill>
              </a:rPr>
              <a:t>функцию </a:t>
            </a:r>
            <a:r>
              <a:rPr lang="ru-RU" sz="1400" dirty="0" smtClean="0">
                <a:solidFill>
                  <a:schemeClr val="bg1"/>
                </a:solidFill>
              </a:rPr>
              <a:t>с возвращаемым значением с количеством </a:t>
            </a:r>
            <a:r>
              <a:rPr lang="ru-RU" sz="1400" dirty="0">
                <a:solidFill>
                  <a:schemeClr val="bg1"/>
                </a:solidFill>
              </a:rPr>
              <a:t>аргументов от 0 до </a:t>
            </a:r>
            <a:r>
              <a:rPr lang="ru-RU" sz="1400" dirty="0" smtClean="0">
                <a:solidFill>
                  <a:schemeClr val="bg1"/>
                </a:solidFill>
              </a:rPr>
              <a:t>16.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 smtClean="0">
                <a:solidFill>
                  <a:schemeClr val="bg1"/>
                </a:solidFill>
              </a:rPr>
              <a:t>&gt;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&lt;T, 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&lt;T1, T2, </a:t>
            </a:r>
            <a:r>
              <a:rPr lang="en-US" sz="1400" dirty="0" err="1" smtClean="0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</a:t>
            </a:r>
            <a:r>
              <a:rPr lang="en-US" sz="1400" dirty="0">
                <a:solidFill>
                  <a:schemeClr val="bg1"/>
                </a:solidFill>
              </a:rPr>
              <a:t>, T2, T3,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Func</a:t>
            </a:r>
            <a:r>
              <a:rPr lang="en-US" sz="1400" dirty="0" smtClean="0">
                <a:solidFill>
                  <a:schemeClr val="bg1"/>
                </a:solidFill>
              </a:rPr>
              <a:t>&lt;T1</a:t>
            </a:r>
            <a:r>
              <a:rPr lang="en-US" sz="1400" dirty="0">
                <a:solidFill>
                  <a:schemeClr val="bg1"/>
                </a:solidFill>
              </a:rPr>
              <a:t>, T2, T3, T4, T5, T6, T7, T8, T9, T10, T11, T12, T13, T14, T15, T16,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400" dirty="0" smtClean="0">
                <a:solidFill>
                  <a:schemeClr val="bg1"/>
                </a:solidFill>
              </a:rPr>
              <a:t>Где </a:t>
            </a:r>
            <a:r>
              <a:rPr lang="en-US" sz="1400" dirty="0" smtClean="0">
                <a:solidFill>
                  <a:schemeClr val="bg1"/>
                </a:solidFill>
              </a:rPr>
              <a:t>T1, T2, ,,, T16 </a:t>
            </a:r>
            <a:r>
              <a:rPr lang="ru-RU" sz="1400" dirty="0" smtClean="0">
                <a:solidFill>
                  <a:schemeClr val="bg1"/>
                </a:solidFill>
              </a:rPr>
              <a:t>– тип аргумента, </a:t>
            </a:r>
            <a:r>
              <a:rPr lang="en-US" sz="1400" dirty="0" err="1" smtClean="0">
                <a:solidFill>
                  <a:schemeClr val="bg1"/>
                </a:solidFill>
              </a:rPr>
              <a:t>T</a:t>
            </a:r>
            <a:r>
              <a:rPr lang="en-US" sz="1400" dirty="0" err="1">
                <a:solidFill>
                  <a:schemeClr val="bg1"/>
                </a:solidFill>
              </a:rPr>
              <a:t>R</a:t>
            </a:r>
            <a:r>
              <a:rPr lang="en-US" sz="1400" dirty="0" err="1" smtClean="0">
                <a:solidFill>
                  <a:schemeClr val="bg1"/>
                </a:solidFill>
              </a:rPr>
              <a:t>esult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тип возвращаемого значения.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TEventArgs</a:t>
            </a:r>
            <a:r>
              <a:rPr lang="en-US" sz="2400" b="1" dirty="0" smtClean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Для </a:t>
            </a:r>
            <a:r>
              <a:rPr lang="ru-RU" sz="1600" dirty="0">
                <a:solidFill>
                  <a:schemeClr val="bg1"/>
                </a:solidFill>
              </a:rPr>
              <a:t>обработки событий в </a:t>
            </a:r>
            <a:r>
              <a:rPr lang="ru-RU" sz="1600" dirty="0" smtClean="0">
                <a:solidFill>
                  <a:schemeClr val="bg1"/>
                </a:solidFill>
              </a:rPr>
              <a:t>приложениях </a:t>
            </a:r>
            <a:r>
              <a:rPr lang="en-US" sz="1600" dirty="0" smtClean="0">
                <a:solidFill>
                  <a:schemeClr val="bg1"/>
                </a:solidFill>
              </a:rPr>
              <a:t>Windows Forms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Создание типов с большим количеством событий.</a:t>
            </a:r>
            <a:endParaRPr lang="ru-RU" sz="2400" b="1" dirty="0"/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 smtClean="0"/>
              <a:t>System.ComponentModel.EventHandlerList</a:t>
            </a:r>
            <a:r>
              <a:rPr lang="en-US" sz="1600" dirty="0" smtClean="0"/>
              <a:t>. </a:t>
            </a:r>
            <a:r>
              <a:rPr lang="ru-RU" sz="1600" dirty="0" smtClean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 smtClean="0"/>
              <a:t>EventSet</a:t>
            </a:r>
            <a:r>
              <a:rPr lang="en-US" sz="1600" dirty="0" smtClean="0"/>
              <a:t> </a:t>
            </a:r>
            <a:r>
              <a:rPr lang="ru-RU" sz="1600" dirty="0" smtClean="0"/>
              <a:t>из книги Джеффри Рихтера.</a:t>
            </a:r>
            <a:endParaRPr lang="ru-RU" sz="160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примере </a:t>
            </a:r>
            <a:r>
              <a:rPr lang="en-US" dirty="0" smtClean="0">
                <a:solidFill>
                  <a:srgbClr val="FFFF00"/>
                </a:solidFill>
              </a:rPr>
              <a:t>L05-S02-EventHandlerList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Самостоятельное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>
                <a:solidFill>
                  <a:srgbClr val="FFFFFF"/>
                </a:solidFill>
                <a:cs typeface="Arial" charset="0"/>
              </a:rPr>
              <a:t>Добавление событий к классу</a:t>
            </a:r>
            <a:r>
              <a:rPr lang="en-US" dirty="0" smtClean="0">
                <a:solidFill>
                  <a:srgbClr val="FFFFFF"/>
                </a:solidFill>
                <a:cs typeface="Arial" charset="0"/>
              </a:rPr>
              <a:t>Vehicle.</a:t>
            </a:r>
          </a:p>
          <a:p>
            <a:pPr eaLnBrk="1" hangingPunct="1"/>
            <a:endParaRPr lang="ru-RU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Homework\vehicle-events.docx</a:t>
            </a:r>
          </a:p>
        </p:txBody>
      </p:sp>
    </p:spTree>
    <p:extLst>
      <p:ext uri="{BB962C8B-B14F-4D97-AF65-F5344CB8AC3E}">
        <p14:creationId xmlns:p14="http://schemas.microsoft.com/office/powerpoint/2010/main" val="4282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Аккумулятор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smtClean="0">
                <a:solidFill>
                  <a:srgbClr val="FFFFFF"/>
                </a:solidFill>
                <a:cs typeface="Arial" charset="0"/>
              </a:rPr>
              <a:t>Homework\battery.docx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</a:t>
            </a:r>
            <a:r>
              <a:rPr lang="ru-RU" sz="1600" dirty="0" smtClean="0"/>
              <a:t>мо</a:t>
            </a:r>
            <a:r>
              <a:rPr lang="ru-RU" sz="1600" dirty="0"/>
              <a:t>ж</a:t>
            </a:r>
            <a:r>
              <a:rPr lang="ru-RU" sz="1600" dirty="0" smtClean="0"/>
              <a:t>но </a:t>
            </a:r>
            <a:r>
              <a:rPr lang="ru-RU" sz="1600" dirty="0"/>
              <a:t>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5427364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4665364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1577</Words>
  <Application>Microsoft Office PowerPoint</Application>
  <PresentationFormat>On-screen Show (4:3)</PresentationFormat>
  <Paragraphs>356</Paragraphs>
  <Slides>18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57</cp:revision>
  <dcterms:created xsi:type="dcterms:W3CDTF">2012-08-15T13:44:54Z</dcterms:created>
  <dcterms:modified xsi:type="dcterms:W3CDTF">2016-06-22T23:28:53Z</dcterms:modified>
</cp:coreProperties>
</file>