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8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06" r:id="rId43"/>
    <p:sldId id="323" r:id="rId44"/>
    <p:sldId id="310" r:id="rId45"/>
    <p:sldId id="312" r:id="rId46"/>
    <p:sldId id="326" r:id="rId47"/>
    <p:sldId id="324" r:id="rId48"/>
    <p:sldId id="311" r:id="rId49"/>
    <p:sldId id="322" r:id="rId50"/>
    <p:sldId id="318" r:id="rId51"/>
    <p:sldId id="319" r:id="rId52"/>
    <p:sldId id="299" r:id="rId53"/>
    <p:sldId id="263" r:id="rId54"/>
    <p:sldId id="264" r:id="rId55"/>
    <p:sldId id="265" r:id="rId56"/>
    <p:sldId id="27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261"/>
            <p14:sldId id="300"/>
            <p14:sldId id="325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2974</Words>
  <Application>Microsoft Office PowerPoint</Application>
  <PresentationFormat>On-screen Show (4:3)</PresentationFormat>
  <Paragraphs>558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2016-06-22T23:08:15Z</dcterms:modified>
</cp:coreProperties>
</file>