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30"/>
  </p:notesMasterIdLst>
  <p:sldIdLst>
    <p:sldId id="257" r:id="rId3"/>
    <p:sldId id="259" r:id="rId4"/>
    <p:sldId id="278" r:id="rId5"/>
    <p:sldId id="264" r:id="rId6"/>
    <p:sldId id="270" r:id="rId7"/>
    <p:sldId id="281" r:id="rId8"/>
    <p:sldId id="272" r:id="rId9"/>
    <p:sldId id="275" r:id="rId10"/>
    <p:sldId id="284" r:id="rId11"/>
    <p:sldId id="282" r:id="rId12"/>
    <p:sldId id="262" r:id="rId13"/>
    <p:sldId id="283" r:id="rId14"/>
    <p:sldId id="285" r:id="rId15"/>
    <p:sldId id="265" r:id="rId16"/>
    <p:sldId id="280" r:id="rId17"/>
    <p:sldId id="277" r:id="rId18"/>
    <p:sldId id="271" r:id="rId19"/>
    <p:sldId id="266" r:id="rId20"/>
    <p:sldId id="279" r:id="rId21"/>
    <p:sldId id="269" r:id="rId22"/>
    <p:sldId id="273" r:id="rId23"/>
    <p:sldId id="274" r:id="rId24"/>
    <p:sldId id="267" r:id="rId25"/>
    <p:sldId id="268" r:id="rId26"/>
    <p:sldId id="260" r:id="rId27"/>
    <p:sldId id="261" r:id="rId28"/>
    <p:sldId id="276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12.09.2014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12.09.2014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1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2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12.09.2014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hyperlink" Target="http://weblogs.asp.net/scottgu/archive/2010/08/24/search-and-navigation-tips-tricks-with-visual-studio.aspx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3a96a4dc-ba9c-4589-92c5-640e07332afd" TargetMode="External"/><Relationship Id="rId2" Type="http://schemas.openxmlformats.org/officeDocument/2006/relationships/hyperlink" Target="http://visualstudiogallery.msdn.microsoft.com/d0d33361-18e2-46c0-8ff2-4adea1e34fe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visualstudiogallery.msdn.microsoft.com/60297607-5fd4-4da4-97e1-3715e90c1a23" TargetMode="External"/><Relationship Id="rId4" Type="http://schemas.openxmlformats.org/officeDocument/2006/relationships/hyperlink" Target="http://visualstudiogallery.msdn.microsoft.com/72a60b14-1581-4b9b-89f2-846072eff19d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xpress.com/products/coderush/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" TargetMode="External"/><Relationship Id="rId2" Type="http://schemas.openxmlformats.org/officeDocument/2006/relationships/hyperlink" Target="http://msdn.microsoft.com/visualstudi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.uservoic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Интегрированная среда разработки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Microsoft 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Настройки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Редактор </a:t>
            </a:r>
            <a:r>
              <a:rPr lang="en-US" dirty="0" smtClean="0"/>
              <a:t>VS </a:t>
            </a:r>
            <a:r>
              <a:rPr lang="ru-RU" dirty="0" smtClean="0"/>
              <a:t>поддерживает множество языков. Настройки можно менять для всех языков сразу или по отдельности в диалоге «</a:t>
            </a:r>
            <a:r>
              <a:rPr lang="en-US" dirty="0" smtClean="0"/>
              <a:t>Tools -&gt; Options ...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86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Ctrl + Mouse Scroll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Многострочное редактирование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Вставка текста из ц</a:t>
            </a:r>
            <a:r>
              <a:rPr lang="ru-RU" dirty="0" smtClean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Virtual Space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включить </a:t>
            </a:r>
            <a:r>
              <a:rPr lang="ru-RU" dirty="0" smtClean="0"/>
              <a:t>переключатель «</a:t>
            </a:r>
            <a:r>
              <a:rPr lang="en-US" dirty="0" smtClean="0"/>
              <a:t>Enable virtual space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то курсор можно будет ставить в любой место в документе, а не только туда где введен </a:t>
            </a:r>
            <a:r>
              <a:rPr lang="ru-RU" smtClean="0"/>
              <a:t>текст.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4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en-US" dirty="0" smtClean="0"/>
              <a:t>Outlining</a:t>
            </a:r>
            <a:br>
              <a:rPr lang="en-US" dirty="0" smtClean="0"/>
            </a:br>
            <a:r>
              <a:rPr lang="ru-RU" dirty="0" smtClean="0"/>
              <a:t>Свернуть выделенный блок текста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Выделяем текст, нажимаем </a:t>
            </a:r>
            <a:r>
              <a:rPr lang="en-US" dirty="0" smtClean="0">
                <a:solidFill>
                  <a:srgbClr val="FFC000"/>
                </a:solidFill>
              </a:rPr>
              <a:t>Ctrl + M, H</a:t>
            </a:r>
            <a:r>
              <a:rPr lang="ru-RU" dirty="0" smtClean="0"/>
              <a:t> и выделенный блок текста «свернется».</a:t>
            </a:r>
            <a:r>
              <a:rPr lang="en-US" dirty="0" smtClean="0"/>
              <a:t> </a:t>
            </a:r>
            <a:r>
              <a:rPr lang="ru-RU" dirty="0" smtClean="0"/>
              <a:t>Та же команда доступна в меню </a:t>
            </a:r>
            <a:r>
              <a:rPr lang="en-US" dirty="0" smtClean="0"/>
              <a:t>Edit -&gt;</a:t>
            </a:r>
            <a:r>
              <a:rPr lang="ru-RU" dirty="0" smtClean="0"/>
              <a:t> </a:t>
            </a:r>
            <a:r>
              <a:rPr lang="en-US" dirty="0" smtClean="0"/>
              <a:t>Outlining</a:t>
            </a:r>
            <a:r>
              <a:rPr lang="ru-RU" dirty="0" smtClean="0"/>
              <a:t> -</a:t>
            </a:r>
            <a:r>
              <a:rPr lang="en-US" dirty="0" smtClean="0"/>
              <a:t>&gt; Hide Selection.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74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Ctrl+I</a:t>
            </a:r>
            <a:r>
              <a:rPr lang="ru-RU" dirty="0" smtClean="0">
                <a:solidFill>
                  <a:schemeClr val="bg1"/>
                </a:solidFill>
              </a:rPr>
              <a:t> 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Выделение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Ctrl+Shift</a:t>
            </a:r>
            <a:r>
              <a:rPr lang="en-US" dirty="0" smtClean="0">
                <a:solidFill>
                  <a:srgbClr val="F6AE1E"/>
                </a:solidFill>
              </a:rPr>
              <a:t>+]</a:t>
            </a:r>
            <a:r>
              <a:rPr lang="ru-RU" dirty="0" smtClean="0">
                <a:solidFill>
                  <a:schemeClr val="bg1"/>
                </a:solidFill>
              </a:rPr>
              <a:t> выделение блока внутри</a:t>
            </a:r>
            <a:r>
              <a:rPr lang="en-US" dirty="0" smtClean="0">
                <a:solidFill>
                  <a:schemeClr val="bg1"/>
                </a:solidFill>
              </a:rPr>
              <a:t> { }. </a:t>
            </a:r>
            <a:r>
              <a:rPr lang="ru-RU" dirty="0" smtClean="0">
                <a:solidFill>
                  <a:schemeClr val="bg1"/>
                </a:solidFill>
              </a:rPr>
              <a:t>Курсор должен стоять на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закоментировать выбранные </a:t>
            </a:r>
            <a:r>
              <a:rPr lang="ru-RU" sz="2800" dirty="0" smtClean="0">
                <a:solidFill>
                  <a:schemeClr val="bg1"/>
                </a:solidFill>
              </a:rPr>
              <a:t>строки</a:t>
            </a:r>
          </a:p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Ctrl+U</a:t>
            </a:r>
            <a:r>
              <a:rPr lang="en-US" sz="2800" dirty="0"/>
              <a:t> </a:t>
            </a:r>
            <a:r>
              <a:rPr lang="ru-RU" sz="2800" dirty="0"/>
              <a:t>снять коментарий с выбранных строк</a:t>
            </a:r>
          </a:p>
        </p:txBody>
      </p:sp>
    </p:spTree>
    <p:extLst>
      <p:ext uri="{BB962C8B-B14F-4D97-AF65-F5344CB8AC3E}">
        <p14:creationId xmlns:p14="http://schemas.microsoft.com/office/powerpoint/2010/main" val="42747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Колоночный 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Shift+Alt+Arrow</a:t>
            </a:r>
            <a:r>
              <a:rPr lang="ru-RU" dirty="0" smtClean="0">
                <a:solidFill>
                  <a:schemeClr val="bg1"/>
                </a:solidFill>
              </a:rPr>
              <a:t> позволяет выделить прямоугольный блок текста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Alt + Left Mouse</a:t>
            </a:r>
            <a:r>
              <a:rPr lang="en-US" dirty="0" smtClean="0">
                <a:solidFill>
                  <a:schemeClr val="bg1"/>
                </a:solidFill>
              </a:rPr>
              <a:t> Button </a:t>
            </a:r>
            <a:r>
              <a:rPr lang="ru-RU" dirty="0" smtClean="0">
                <a:solidFill>
                  <a:schemeClr val="bg1"/>
                </a:solidFill>
              </a:rPr>
              <a:t>позиционирует курсор за концом строки даже если опция «</a:t>
            </a:r>
            <a:r>
              <a:rPr lang="en-US" dirty="0" smtClean="0">
                <a:solidFill>
                  <a:schemeClr val="bg1"/>
                </a:solidFill>
              </a:rPr>
              <a:t>enable virtual space</a:t>
            </a:r>
            <a:r>
              <a:rPr lang="ru-RU" dirty="0" smtClean="0">
                <a:solidFill>
                  <a:schemeClr val="bg1"/>
                </a:solidFill>
              </a:rPr>
              <a:t>» выключена</a:t>
            </a: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rgbClr val="F6AE1E"/>
                </a:solidFill>
              </a:rPr>
              <a:t>Shift+Ctrl</a:t>
            </a:r>
            <a:r>
              <a:rPr lang="en-US" dirty="0" smtClean="0">
                <a:solidFill>
                  <a:srgbClr val="F6AE1E"/>
                </a:solidFill>
              </a:rPr>
              <a:t>+</a:t>
            </a:r>
            <a:r>
              <a:rPr lang="ru-RU" dirty="0" smtClean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 smtClean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</a:t>
            </a:r>
            <a:r>
              <a:rPr lang="ru-RU" dirty="0" smtClean="0">
                <a:solidFill>
                  <a:schemeClr val="bg1"/>
                </a:solidFill>
              </a:rPr>
              <a:t>№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Ctrl+] </a:t>
            </a:r>
            <a:r>
              <a:rPr lang="ru-RU" dirty="0" smtClean="0">
                <a:solidFill>
                  <a:schemeClr val="bg1"/>
                </a:solidFill>
              </a:rPr>
              <a:t>перейти к парной скобке открывающей или закрывающей скобке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Смарт-тег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AE1E"/>
                </a:solidFill>
              </a:rPr>
              <a:t>Alt + Shift + F10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>
                <a:solidFill>
                  <a:srgbClr val="F6AE1E"/>
                </a:solidFill>
              </a:rPr>
              <a:t>Ctrl + .</a:t>
            </a:r>
            <a:r>
              <a:rPr lang="en-US" dirty="0" smtClean="0"/>
              <a:t> – </a:t>
            </a:r>
            <a:r>
              <a:rPr lang="ru-RU" dirty="0" smtClean="0"/>
              <a:t>открыть меню смарт-тега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6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ReSharper </a:t>
            </a:r>
            <a:r>
              <a:rPr lang="ru-RU" dirty="0" smtClean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 smtClean="0">
                <a:solidFill>
                  <a:schemeClr val="bg1"/>
                </a:solidFill>
              </a:rPr>
              <a:t> Go To Type, Go To File, Go To Symbol </a:t>
            </a:r>
            <a:r>
              <a:rPr lang="ru-RU" dirty="0" smtClean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 smtClean="0">
                <a:solidFill>
                  <a:schemeClr val="bg1"/>
                </a:solidFill>
              </a:rPr>
              <a:t>CamelCase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См. также меню </a:t>
            </a:r>
            <a:r>
              <a:rPr lang="en-US" dirty="0" err="1" smtClean="0">
                <a:solidFill>
                  <a:schemeClr val="bg1"/>
                </a:solidFill>
              </a:rPr>
              <a:t>Resharper</a:t>
            </a:r>
            <a:r>
              <a:rPr lang="en-US" dirty="0" smtClean="0">
                <a:solidFill>
                  <a:schemeClr val="bg1"/>
                </a:solidFill>
              </a:rPr>
              <a:t> -&gt; Navigate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“Code Snippets” </a:t>
            </a:r>
            <a:r>
              <a:rPr lang="ru-RU" dirty="0" smtClean="0">
                <a:solidFill>
                  <a:schemeClr val="bg1"/>
                </a:solidFill>
              </a:rPr>
              <a:t>это короткие шаблоны кода на различных языках программирования.</a:t>
            </a: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Шаблону может быть назначена короткая комбинация (</a:t>
            </a:r>
            <a:r>
              <a:rPr lang="en-US" dirty="0" smtClean="0">
                <a:solidFill>
                  <a:schemeClr val="bg1"/>
                </a:solidFill>
              </a:rPr>
              <a:t>shortcut</a:t>
            </a:r>
            <a:r>
              <a:rPr lang="ru-RU" dirty="0" smtClean="0">
                <a:solidFill>
                  <a:schemeClr val="bg1"/>
                </a:solidFill>
              </a:rPr>
              <a:t>) для быстрой вставки. Набрав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shortcut </a:t>
            </a:r>
            <a:r>
              <a:rPr lang="ru-RU" dirty="0" smtClean="0">
                <a:solidFill>
                  <a:schemeClr val="bg1"/>
                </a:solidFill>
              </a:rPr>
              <a:t>и нажав </a:t>
            </a:r>
            <a:r>
              <a:rPr lang="en-US" dirty="0" smtClean="0">
                <a:solidFill>
                  <a:srgbClr val="F6AE1E"/>
                </a:solidFill>
              </a:rPr>
              <a:t>Tab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мы </a:t>
            </a:r>
            <a:r>
              <a:rPr lang="ru-RU" dirty="0" smtClean="0">
                <a:solidFill>
                  <a:schemeClr val="bg1"/>
                </a:solidFill>
              </a:rPr>
              <a:t>получим текст шаблона в месте где был </a:t>
            </a:r>
            <a:r>
              <a:rPr lang="en-US" dirty="0" smtClean="0">
                <a:solidFill>
                  <a:schemeClr val="bg1"/>
                </a:solidFill>
              </a:rPr>
              <a:t>shortcut.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Настройка производится через меню </a:t>
            </a:r>
            <a:r>
              <a:rPr lang="en-US" dirty="0" smtClean="0">
                <a:solidFill>
                  <a:schemeClr val="bg1"/>
                </a:solidFill>
              </a:rPr>
              <a:t>Tools -&gt; Code Snippets Manager.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(C#)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2160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6131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Shortcut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Новый класс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Конструктор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~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Финализатор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propfull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с 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get/set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полем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propg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Auto-c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войство с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public get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private 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Bookmarks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Команды меню </a:t>
            </a:r>
            <a:r>
              <a:rPr lang="en-US" dirty="0" smtClean="0">
                <a:solidFill>
                  <a:schemeClr val="bg1"/>
                </a:solidFill>
              </a:rPr>
              <a:t>View -&gt; Bookmark Window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Команда меню </a:t>
            </a:r>
            <a:r>
              <a:rPr lang="en-US" dirty="0" smtClean="0">
                <a:solidFill>
                  <a:schemeClr val="bg1"/>
                </a:solidFill>
              </a:rPr>
              <a:t>View -&gt; </a:t>
            </a:r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en-US" dirty="0" smtClean="0">
                <a:solidFill>
                  <a:schemeClr val="bg1"/>
                </a:solidFill>
              </a:rPr>
              <a:t>List.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 smtClean="0">
                <a:solidFill>
                  <a:schemeClr val="bg1"/>
                </a:solidFill>
              </a:rPr>
              <a:t>TODO </a:t>
            </a:r>
            <a:r>
              <a:rPr lang="ru-RU" dirty="0" smtClean="0">
                <a:solidFill>
                  <a:schemeClr val="bg1"/>
                </a:solidFill>
              </a:rPr>
              <a:t>попадает 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него автоматически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Бесплатные расширения 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2010: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visualstudiogallery.msdn.microsoft.com/3a96a4dc-ba9c-4589-92c5-640e07332afd</a:t>
            </a:r>
            <a:endParaRPr lang="en-US" dirty="0" smtClean="0"/>
          </a:p>
          <a:p>
            <a:r>
              <a:rPr lang="en-US" dirty="0" smtClean="0"/>
              <a:t>Entity </a:t>
            </a:r>
            <a:r>
              <a:rPr lang="en-US" dirty="0"/>
              <a:t>Framework Power Tools Beta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visualstudiogallery.msdn.microsoft.com/72a60b14-1581-4b9b-89f2-846072eff19d</a:t>
            </a:r>
            <a:endParaRPr lang="ru-RU" dirty="0" smtClean="0"/>
          </a:p>
          <a:p>
            <a:r>
              <a:rPr lang="en-US" dirty="0" err="1" smtClean="0"/>
              <a:t>VSColorOutput</a:t>
            </a:r>
            <a:r>
              <a:rPr lang="en-US" dirty="0" smtClean="0"/>
              <a:t> (</a:t>
            </a:r>
            <a:r>
              <a:rPr lang="ru-RU" dirty="0" smtClean="0"/>
              <a:t>раскраска строк в окне </a:t>
            </a:r>
            <a:r>
              <a:rPr lang="en-US" dirty="0" smtClean="0"/>
              <a:t>Output)</a:t>
            </a:r>
          </a:p>
          <a:p>
            <a:pPr lvl="1"/>
            <a:r>
              <a:rPr lang="en-US" dirty="0"/>
              <a:t>http://visualstudiogallery.msdn.microsoft.com/f4d9c2b5-d6d7-4543-a7a5-2d7ebabc2496</a:t>
            </a:r>
            <a:endParaRPr lang="en-US" dirty="0" smtClean="0"/>
          </a:p>
          <a:p>
            <a:r>
              <a:rPr lang="ru-RU" dirty="0" smtClean="0"/>
              <a:t>Подсветка синтаксиса для </a:t>
            </a:r>
            <a:r>
              <a:rPr lang="en-US" dirty="0" smtClean="0"/>
              <a:t>T4</a:t>
            </a:r>
          </a:p>
          <a:p>
            <a:pPr lvl="1"/>
            <a:r>
              <a:rPr lang="en-US" dirty="0"/>
              <a:t>tangible T4 </a:t>
            </a:r>
            <a:r>
              <a:rPr lang="en-US" dirty="0" smtClean="0"/>
              <a:t>Editor</a:t>
            </a:r>
          </a:p>
          <a:p>
            <a:pPr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visualstudiogallery.msdn.microsoft.com/60297607-5fd4-4da4-97e1-3715e90c1a23</a:t>
            </a:r>
            <a:endParaRPr lang="en-US" dirty="0" smtClean="0"/>
          </a:p>
          <a:p>
            <a:pPr lvl="1"/>
            <a:r>
              <a:rPr lang="en-US" dirty="0" smtClean="0"/>
              <a:t>Visual T4 (</a:t>
            </a:r>
            <a:r>
              <a:rPr lang="en-US" dirty="0" err="1" smtClean="0"/>
              <a:t>Clarius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http://visualstudiogallery.msdn.microsoft.com/40a887aa-f3be-40ec-a85d-37044b239591</a:t>
            </a:r>
            <a:endParaRPr lang="ru-RU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Платные расширения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JetBrains ReSharper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CodeRush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https://www.devexpress.com/products/coderush/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Эти расширения добавляют множество дополнительных команд улучшающих производительность работы программиста.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7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Официальная страница</a:t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http://msdn.microsoft.com/visualstudio</a:t>
            </a:r>
            <a:endParaRPr lang="ru-RU" dirty="0" smtClean="0"/>
          </a:p>
          <a:p>
            <a:r>
              <a:rPr lang="ru-RU" dirty="0" smtClean="0"/>
              <a:t>Расширения</a:t>
            </a:r>
            <a:br>
              <a:rPr lang="ru-RU" dirty="0" smtClean="0"/>
            </a:br>
            <a:r>
              <a:rPr lang="en-US" dirty="0" smtClean="0">
                <a:hlinkClick r:id="rId3"/>
              </a:rPr>
              <a:t>http://visualstudiogallery.msdn.microsoft.com</a:t>
            </a:r>
            <a:endParaRPr lang="ru-RU" dirty="0" smtClean="0"/>
          </a:p>
          <a:p>
            <a:r>
              <a:rPr lang="ru-RU" dirty="0" smtClean="0"/>
              <a:t>Предложения по улучшению</a:t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http://visualstudio.uservoice.com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5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Visual Studio </a:t>
            </a:r>
            <a:r>
              <a:rPr lang="ru-RU" dirty="0" smtClean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200</a:t>
            </a:r>
            <a:r>
              <a:rPr lang="ru-RU" dirty="0" smtClean="0"/>
              <a:t>5</a:t>
            </a:r>
            <a:endParaRPr lang="ru-RU" dirty="0" smtClean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Visual Studio 2010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>
                <a:solidFill>
                  <a:srgbClr val="92D050"/>
                </a:solidFill>
              </a:rPr>
              <a:t>12]</a:t>
            </a:r>
            <a:r>
              <a:rPr lang="en-US" dirty="0"/>
              <a:t> Visual Studio </a:t>
            </a:r>
            <a:r>
              <a:rPr lang="en-US" dirty="0" smtClean="0"/>
              <a:t>2012</a:t>
            </a:r>
            <a:endParaRPr lang="ru-RU" dirty="0" smtClean="0"/>
          </a:p>
          <a:p>
            <a:pPr marL="0" indent="0">
              <a:buClr>
                <a:schemeClr val="bg1"/>
              </a:buClr>
              <a:buNone/>
            </a:pPr>
            <a:endParaRPr lang="en-US" dirty="0" smtClean="0"/>
          </a:p>
          <a:p>
            <a:pPr marL="0" indent="0">
              <a:buClr>
                <a:schemeClr val="bg1"/>
              </a:buClr>
              <a:buNone/>
            </a:pPr>
            <a:r>
              <a:rPr lang="ru-RU" dirty="0" smtClean="0"/>
              <a:t>Аналогично обозначаются версии ОС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 smtClean="0">
                <a:solidFill>
                  <a:schemeClr val="bg1"/>
                </a:solidFill>
              </a:rPr>
              <a:t>Visual Studio </a:t>
            </a:r>
            <a:r>
              <a:rPr lang="ru-RU" dirty="0" smtClean="0">
                <a:solidFill>
                  <a:schemeClr val="bg1"/>
                </a:solidFill>
              </a:rPr>
              <a:t>с установленным </a:t>
            </a:r>
            <a:r>
              <a:rPr lang="en-US" dirty="0" smtClean="0">
                <a:solidFill>
                  <a:schemeClr val="bg1"/>
                </a:solidFill>
              </a:rPr>
              <a:t>JetBrains ReSharper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Комбинации клавиш приведенные в презентации соотвествуют настройкам по умолчанию для </a:t>
            </a:r>
            <a:r>
              <a:rPr lang="en-US" dirty="0" smtClean="0"/>
              <a:t>Visual C#. </a:t>
            </a:r>
            <a:r>
              <a:rPr lang="ru-RU" dirty="0" smtClean="0"/>
              <a:t>При первом запуске </a:t>
            </a:r>
            <a:r>
              <a:rPr lang="en-US" dirty="0" smtClean="0"/>
              <a:t>VS </a:t>
            </a:r>
            <a:r>
              <a:rPr lang="ru-RU" dirty="0" smtClean="0"/>
              <a:t>предлагает выбрать предпочитаемые настройки. Если вы выбрали не </a:t>
            </a:r>
            <a:r>
              <a:rPr lang="en-US" dirty="0" smtClean="0"/>
              <a:t>Visual C#</a:t>
            </a:r>
            <a:r>
              <a:rPr lang="ru-RU" dirty="0" smtClean="0"/>
              <a:t> и хотите это сделать после первого запуска, то выберите команду </a:t>
            </a:r>
            <a:r>
              <a:rPr lang="en-US" dirty="0" smtClean="0"/>
              <a:t>“Tools -&gt; Import and Export Settings …” </a:t>
            </a:r>
            <a:r>
              <a:rPr lang="ru-RU" dirty="0" smtClean="0"/>
              <a:t>и затем </a:t>
            </a:r>
            <a:r>
              <a:rPr lang="en-US" dirty="0" smtClean="0"/>
              <a:t>“Reset all settings”.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Также не забывайте, что </a:t>
            </a:r>
            <a:r>
              <a:rPr lang="en-US" dirty="0" smtClean="0"/>
              <a:t>VS </a:t>
            </a:r>
            <a:r>
              <a:rPr lang="ru-RU" dirty="0" smtClean="0"/>
              <a:t>дает возможность поменять горячие клавиши или назначить новые в меню </a:t>
            </a:r>
            <a:r>
              <a:rPr lang="en-US" dirty="0" smtClean="0"/>
              <a:t>Tools -&gt; Customize, </a:t>
            </a:r>
            <a:r>
              <a:rPr lang="ru-RU" dirty="0" smtClean="0"/>
              <a:t>кнопка</a:t>
            </a:r>
            <a:r>
              <a:rPr lang="en-US" dirty="0" smtClean="0"/>
              <a:t> Keyboard.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8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</a:t>
            </a:r>
            <a:r>
              <a:rPr lang="ru-RU" dirty="0" smtClean="0"/>
              <a:t>и права администратора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у вас установлена </a:t>
            </a:r>
            <a:r>
              <a:rPr lang="en-US" dirty="0"/>
              <a:t>Windows </a:t>
            </a:r>
            <a:r>
              <a:rPr lang="en-US" dirty="0" smtClean="0"/>
              <a:t>Vista, Windows 7 </a:t>
            </a:r>
            <a:r>
              <a:rPr lang="ru-RU" dirty="0" smtClean="0"/>
              <a:t>или </a:t>
            </a:r>
            <a:r>
              <a:rPr lang="en-US" dirty="0" smtClean="0"/>
              <a:t>Windows 8 </a:t>
            </a:r>
            <a:r>
              <a:rPr lang="ru-RU" dirty="0" smtClean="0"/>
              <a:t>с включенным </a:t>
            </a:r>
            <a:r>
              <a:rPr lang="en-US" dirty="0" smtClean="0"/>
              <a:t>UAC</a:t>
            </a:r>
            <a:r>
              <a:rPr lang="ru-RU" dirty="0" smtClean="0"/>
              <a:t>, то для корректной работы отладчика рекомендуется всегда запускать </a:t>
            </a:r>
            <a:r>
              <a:rPr lang="en-US" dirty="0" smtClean="0"/>
              <a:t>VS </a:t>
            </a:r>
            <a:r>
              <a:rPr lang="ru-RU" dirty="0" smtClean="0"/>
              <a:t>с правами администратора. Для этого откройте свойства следующих файлов, перейдите на закладку </a:t>
            </a:r>
            <a:r>
              <a:rPr lang="en-US" dirty="0" smtClean="0"/>
              <a:t>Compatibility</a:t>
            </a:r>
            <a:r>
              <a:rPr lang="ru-RU" dirty="0" smtClean="0"/>
              <a:t> и </a:t>
            </a:r>
            <a:r>
              <a:rPr lang="ru-RU" smtClean="0"/>
              <a:t>включите опцию </a:t>
            </a:r>
            <a:r>
              <a:rPr lang="ru-RU" dirty="0" smtClean="0"/>
              <a:t>«</a:t>
            </a:r>
            <a:r>
              <a:rPr lang="en-US" dirty="0" smtClean="0"/>
              <a:t>Run this program as administrator</a:t>
            </a:r>
            <a:r>
              <a:rPr lang="ru-RU" dirty="0" smtClean="0"/>
              <a:t>»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Devenv.exe</a:t>
            </a:r>
          </a:p>
          <a:p>
            <a:pPr lvl="1"/>
            <a:r>
              <a:rPr lang="en-US" dirty="0"/>
              <a:t>(win 64) "C:\Program Files (x86)\Microsoft Visual Studio </a:t>
            </a:r>
            <a:r>
              <a:rPr lang="en-US" dirty="0" smtClean="0"/>
              <a:t>XX.Y\Common7\IDE\“</a:t>
            </a:r>
          </a:p>
          <a:p>
            <a:pPr lvl="1"/>
            <a:r>
              <a:rPr lang="en-US" dirty="0"/>
              <a:t>(win </a:t>
            </a:r>
            <a:r>
              <a:rPr lang="en-US" dirty="0" smtClean="0"/>
              <a:t>32) </a:t>
            </a:r>
            <a:r>
              <a:rPr lang="en-US" dirty="0"/>
              <a:t>"C:\Program </a:t>
            </a:r>
            <a:r>
              <a:rPr lang="en-US" dirty="0" smtClean="0"/>
              <a:t>Files\Microsoft </a:t>
            </a:r>
            <a:r>
              <a:rPr lang="en-US" dirty="0"/>
              <a:t>Visual Studio XX.Y\Common7\IDE</a:t>
            </a:r>
            <a:r>
              <a:rPr lang="en-US" dirty="0" smtClean="0"/>
              <a:t>\“</a:t>
            </a:r>
          </a:p>
          <a:p>
            <a:r>
              <a:rPr lang="en-US" dirty="0" smtClean="0"/>
              <a:t>VSLauncher.exe</a:t>
            </a:r>
          </a:p>
          <a:p>
            <a:pPr lvl="1"/>
            <a:r>
              <a:rPr lang="en-US" dirty="0" smtClean="0"/>
              <a:t>(win 64) "C</a:t>
            </a:r>
            <a:r>
              <a:rPr lang="en-US" dirty="0"/>
              <a:t>:\Program Files (x86)\Common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 smtClean="0"/>
              <a:t>\“</a:t>
            </a:r>
          </a:p>
          <a:p>
            <a:pPr lvl="1"/>
            <a:r>
              <a:rPr lang="en-US" dirty="0"/>
              <a:t>(win 32) "C:\Program </a:t>
            </a:r>
            <a:r>
              <a:rPr lang="en-US" dirty="0" smtClean="0"/>
              <a:t>Files\Common </a:t>
            </a:r>
            <a:r>
              <a:rPr lang="en-US" dirty="0"/>
              <a:t>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\"</a:t>
            </a:r>
          </a:p>
        </p:txBody>
      </p:sp>
    </p:spTree>
    <p:extLst>
      <p:ext uri="{BB962C8B-B14F-4D97-AF65-F5344CB8AC3E}">
        <p14:creationId xmlns:p14="http://schemas.microsoft.com/office/powerpoint/2010/main" val="5366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Аргументы командной строки для </a:t>
            </a:r>
            <a:r>
              <a:rPr lang="en-US" dirty="0"/>
              <a:t>Visual Studio (Devenv.exe)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 smtClean="0"/>
              <a:t>SafeMode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800" dirty="0" smtClean="0"/>
              <a:t>Безопасный </a:t>
            </a:r>
            <a:r>
              <a:rPr lang="ru-RU" sz="2800" dirty="0"/>
              <a:t>режим</a:t>
            </a:r>
            <a:r>
              <a:rPr lang="en-US" sz="2800" dirty="0"/>
              <a:t> (</a:t>
            </a:r>
            <a:r>
              <a:rPr lang="ru-RU" sz="2800" dirty="0"/>
              <a:t>отключает все расширения</a:t>
            </a:r>
            <a:r>
              <a:rPr lang="en-US" sz="2800" dirty="0" smtClean="0"/>
              <a:t>)</a:t>
            </a:r>
          </a:p>
          <a:p>
            <a:r>
              <a:rPr lang="en-US" dirty="0"/>
              <a:t>/</a:t>
            </a:r>
            <a:r>
              <a:rPr lang="en-US" dirty="0" err="1" smtClean="0"/>
              <a:t>rootsuffix</a:t>
            </a:r>
            <a:r>
              <a:rPr lang="en-US" dirty="0" smtClean="0"/>
              <a:t> &lt;</a:t>
            </a:r>
            <a:r>
              <a:rPr lang="ru-RU" dirty="0" smtClean="0"/>
              <a:t>и</a:t>
            </a:r>
            <a:r>
              <a:rPr lang="ru-RU" smtClean="0"/>
              <a:t>мя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Запуск </a:t>
            </a:r>
            <a:r>
              <a:rPr lang="en-US" sz="2800" dirty="0" smtClean="0"/>
              <a:t>VS </a:t>
            </a:r>
            <a:r>
              <a:rPr lang="ru-RU" sz="2800" dirty="0" smtClean="0"/>
              <a:t>с указанным профилем. Для выборочной установки расширений в разные профили используйте утилиту </a:t>
            </a:r>
            <a:r>
              <a:rPr lang="en-US" sz="2800" dirty="0" smtClean="0"/>
              <a:t>Root-VSIX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8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851483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865</Words>
  <Application>Microsoft Office PowerPoint</Application>
  <PresentationFormat>On-screen Show (4:3)</PresentationFormat>
  <Paragraphs>129</Paragraphs>
  <Slides>27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bel-hard-training</vt:lpstr>
      <vt:lpstr>1_bel-hard-training</vt:lpstr>
      <vt:lpstr>PowerPoint Presentation</vt:lpstr>
      <vt:lpstr>Литература</vt:lpstr>
      <vt:lpstr>Ссылки</vt:lpstr>
      <vt:lpstr>Условные обозначения</vt:lpstr>
      <vt:lpstr>Условные обозначения</vt:lpstr>
      <vt:lpstr>PowerPoint Presentation</vt:lpstr>
      <vt:lpstr>Visual Studio и права администратора</vt:lpstr>
      <vt:lpstr>Аргументы командной строки для Visual Studio (Devenv.exe)</vt:lpstr>
      <vt:lpstr>Редактор</vt:lpstr>
      <vt:lpstr>Редактор: Настройки</vt:lpstr>
      <vt:lpstr>Редактор</vt:lpstr>
      <vt:lpstr>Редактор: Virtual Space</vt:lpstr>
      <vt:lpstr>Редактор: Outlining Свернуть выделенный блок текста</vt:lpstr>
      <vt:lpstr>Редактор: Поиск текста</vt:lpstr>
      <vt:lpstr>Редактор: Выделение текста</vt:lpstr>
      <vt:lpstr>Редактор: комментарии</vt:lpstr>
      <vt:lpstr>Редактор: Колоночный режим</vt:lpstr>
      <vt:lpstr>Редактор: Навигация по коду</vt:lpstr>
      <vt:lpstr>Редактор: Смарт-тег</vt:lpstr>
      <vt:lpstr>Редактор: Навигация по коду</vt:lpstr>
      <vt:lpstr>Редактор: Code Snippets</vt:lpstr>
      <vt:lpstr>Code Snippets (C#)</vt:lpstr>
      <vt:lpstr>Окна: Bookmarks</vt:lpstr>
      <vt:lpstr>Окна: Task List</vt:lpstr>
      <vt:lpstr>Отладчик</vt:lpstr>
      <vt:lpstr>Бесплатные расширения для VS</vt:lpstr>
      <vt:lpstr>Платные расширения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2014-09-11T23:50:35Z</dcterms:modified>
</cp:coreProperties>
</file>