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9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07" r:id="rId42"/>
    <p:sldId id="308" r:id="rId43"/>
    <p:sldId id="322" r:id="rId44"/>
    <p:sldId id="269" r:id="rId45"/>
    <p:sldId id="270" r:id="rId46"/>
    <p:sldId id="320" r:id="rId47"/>
    <p:sldId id="271" r:id="rId48"/>
    <p:sldId id="272" r:id="rId49"/>
    <p:sldId id="300" r:id="rId50"/>
    <p:sldId id="273" r:id="rId51"/>
    <p:sldId id="274" r:id="rId52"/>
    <p:sldId id="276" r:id="rId53"/>
    <p:sldId id="325" r:id="rId54"/>
    <p:sldId id="277" r:id="rId55"/>
    <p:sldId id="292" r:id="rId56"/>
    <p:sldId id="281" r:id="rId57"/>
    <p:sldId id="301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02.11.2015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02.11.2015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02.11.2015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02.11.2015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02.11.2015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37257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Входид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async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await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55287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ИЛИ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16260"/>
              </p:ext>
            </p:extLst>
          </p:nvPr>
        </p:nvGraphicFramePr>
        <p:xfrm>
          <a:off x="642392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15388"/>
              </p:ext>
            </p:extLst>
          </p:nvPr>
        </p:nvGraphicFramePr>
        <p:xfrm>
          <a:off x="5045225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3214717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708321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4582869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4006</Words>
  <Application>Microsoft Office PowerPoint</Application>
  <PresentationFormat>On-screen Show (4:3)</PresentationFormat>
  <Paragraphs>1003</Paragraphs>
  <Slides>54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2015-11-02T17:26:54Z</dcterms:modified>
</cp:coreProperties>
</file>