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77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dirty="0" smtClean="0"/>
              <a:t>одинаковый отсуп 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661</Words>
  <Application>Microsoft Office PowerPoint</Application>
  <PresentationFormat>On-screen Show (4:3)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2013-10-30T11:43:31Z</dcterms:modified>
</cp:coreProperties>
</file>