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79" r:id="rId14"/>
    <p:sldId id="28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/us/book.aspx?ID=13874&amp;Locale=en-u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63088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503092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2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Length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Reverce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Sort()</a:t>
            </a: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51226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замет данные в строке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http://msdn.microsoft.com/ru-ru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http://www.asp.net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http://channel9.msdn.com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Wonders: http</a:t>
            </a:r>
            <a:r>
              <a:rPr lang="en-US" dirty="0">
                <a:solidFill>
                  <a:schemeClr val="bg1"/>
                </a:solidFill>
              </a:rPr>
              <a:t>://blackrabbitcoder.net/category/11989.aspx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1449</Words>
  <Application>Microsoft Office PowerPoint</Application>
  <PresentationFormat>On-screen Show (4:3)</PresentationFormat>
  <Paragraphs>516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bazile</dc:creator>
  <cp:lastModifiedBy>Vasily Petruhin</cp:lastModifiedBy>
  <cp:revision>33</cp:revision>
  <dcterms:created xsi:type="dcterms:W3CDTF">2012-06-21T19:08:35Z</dcterms:created>
  <dcterms:modified xsi:type="dcterms:W3CDTF">2012-08-10T14:27:57Z</dcterms:modified>
</cp:coreProperties>
</file>