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292" r:id="rId9"/>
    <p:sldId id="282" r:id="rId10"/>
    <p:sldId id="284" r:id="rId11"/>
    <p:sldId id="285" r:id="rId12"/>
    <p:sldId id="307" r:id="rId13"/>
    <p:sldId id="286" r:id="rId14"/>
    <p:sldId id="293" r:id="rId15"/>
    <p:sldId id="260" r:id="rId16"/>
    <p:sldId id="305" r:id="rId17"/>
    <p:sldId id="306" r:id="rId18"/>
    <p:sldId id="261" r:id="rId19"/>
    <p:sldId id="294" r:id="rId20"/>
    <p:sldId id="262" r:id="rId21"/>
    <p:sldId id="283" r:id="rId22"/>
    <p:sldId id="263" r:id="rId23"/>
    <p:sldId id="299" r:id="rId24"/>
    <p:sldId id="300" r:id="rId25"/>
    <p:sldId id="301" r:id="rId26"/>
    <p:sldId id="295" r:id="rId27"/>
    <p:sldId id="296" r:id="rId28"/>
    <p:sldId id="275" r:id="rId29"/>
    <p:sldId id="264" r:id="rId30"/>
    <p:sldId id="288" r:id="rId31"/>
    <p:sldId id="289" r:id="rId32"/>
    <p:sldId id="265" r:id="rId33"/>
    <p:sldId id="291" r:id="rId34"/>
    <p:sldId id="302" r:id="rId35"/>
    <p:sldId id="266" r:id="rId36"/>
    <p:sldId id="267" r:id="rId37"/>
    <p:sldId id="268" r:id="rId38"/>
    <p:sldId id="287" r:id="rId39"/>
    <p:sldId id="278" r:id="rId40"/>
    <p:sldId id="298" r:id="rId41"/>
    <p:sldId id="297" r:id="rId42"/>
    <p:sldId id="303" r:id="rId43"/>
    <p:sldId id="271" r:id="rId44"/>
    <p:sldId id="3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9/8/2014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9/8/2014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t>System.IO</a:t>
            </a:r>
          </a:p>
          <a:p>
            <a:r>
              <a:rPr lang="ru-RU" dirty="0" smtClean="0"/>
              <a:t>Информационные</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Шаблоны поиска можно передать в функции </a:t>
            </a:r>
            <a:r>
              <a:rPr lang="en-US" dirty="0" err="1"/>
              <a:t>Directory.GetFiles</a:t>
            </a:r>
            <a:r>
              <a:rPr lang="en-US" dirty="0" smtClean="0"/>
              <a:t>() </a:t>
            </a:r>
            <a:r>
              <a:rPr lang="ru-RU" dirty="0" smtClean="0"/>
              <a:t>, </a:t>
            </a:r>
            <a:r>
              <a:rPr lang="en-US" dirty="0" err="1" smtClean="0"/>
              <a:t>Directory.GetDirectories</a:t>
            </a:r>
            <a:r>
              <a:rPr lang="ru-RU" dirty="0" smtClean="0"/>
              <a:t>() и </a:t>
            </a:r>
            <a:r>
              <a:rPr lang="en-US" dirty="0" err="1" smtClean="0"/>
              <a:t>Directory.GetFileSystemEntries</a:t>
            </a:r>
            <a:r>
              <a:rPr lang="ru-RU" dirty="0" smtClean="0"/>
              <a:t>().</a:t>
            </a:r>
            <a:r>
              <a:rPr lang="en-US" dirty="0" smtClean="0"/>
              <a:t> </a:t>
            </a:r>
          </a:p>
          <a:p>
            <a:pPr marL="0" indent="0">
              <a:buNone/>
            </a:pPr>
            <a:endParaRPr lang="ru-RU" dirty="0" smtClean="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838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a:t>
            </a:r>
            <a:r>
              <a:rPr lang="ru-RU" sz="1600" dirty="0" smtClean="0">
                <a:solidFill>
                  <a:schemeClr val="bg1"/>
                </a:solidFill>
              </a:rPr>
              <a:t>Путь к специальным каталогам, такие </a:t>
            </a:r>
            <a:r>
              <a:rPr lang="ru-RU" sz="1600" dirty="0">
                <a:solidFill>
                  <a:schemeClr val="bg1"/>
                </a:solidFill>
              </a:rPr>
              <a:t>как </a:t>
            </a:r>
            <a:r>
              <a:rPr lang="en-US" sz="1600" dirty="0">
                <a:solidFill>
                  <a:schemeClr val="bg1"/>
                </a:solidFill>
              </a:rPr>
              <a:t>Windows, My Documents, </a:t>
            </a:r>
            <a:r>
              <a:rPr lang="en-US" sz="1600" dirty="0" smtClean="0">
                <a:solidFill>
                  <a:schemeClr val="bg1"/>
                </a:solidFill>
              </a:rPr>
              <a:t>Application Data </a:t>
            </a:r>
            <a:r>
              <a:rPr lang="ru-RU" sz="1600" dirty="0" smtClean="0">
                <a:solidFill>
                  <a:schemeClr val="bg1"/>
                </a:solidFill>
              </a:rPr>
              <a:t>и </a:t>
            </a:r>
            <a:r>
              <a:rPr lang="ru-RU" sz="1600" dirty="0">
                <a:solidFill>
                  <a:schemeClr val="bg1"/>
                </a:solidFill>
              </a:rPr>
              <a:t>т.д. можно получить, используя класс </a:t>
            </a:r>
            <a:r>
              <a:rPr lang="be-BY" sz="1600" dirty="0">
                <a:solidFill>
                  <a:schemeClr val="bg1"/>
                </a:solidFill>
                <a:latin typeface="Courier New" pitchFamily="49" charset="0"/>
                <a:ea typeface="Calibri" pitchFamily="34" charset="0"/>
                <a:cs typeface="Courier New" pitchFamily="49" charset="0"/>
              </a:rPr>
              <a:t>Environment</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7172" name="Rectangle 1"/>
          <p:cNvSpPr>
            <a:spLocks noChangeArrowheads="1"/>
          </p:cNvSpPr>
          <p:nvPr/>
        </p:nvSpPr>
        <p:spPr bwMode="auto">
          <a:xfrm>
            <a:off x="0" y="13716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200" dirty="0">
                <a:solidFill>
                  <a:schemeClr val="bg1"/>
                </a:solidFill>
                <a:latin typeface="Courier New" pitchFamily="49" charset="0"/>
                <a:ea typeface="Calibri" pitchFamily="34" charset="0"/>
                <a:cs typeface="Courier New" pitchFamily="49" charset="0"/>
              </a:rPr>
              <a:t>string path = Environment.GetFolderPath(Environment.SpecialFolder.CommonApplicationData);</a:t>
            </a:r>
            <a:endParaRPr lang="be-BY" sz="1200" dirty="0">
              <a:solidFill>
                <a:schemeClr val="bg1"/>
              </a:solidFill>
              <a:ea typeface="Calibri" pitchFamily="34" charset="0"/>
              <a:cs typeface="Courier New" pitchFamily="49" charset="0"/>
            </a:endParaRPr>
          </a:p>
          <a:p>
            <a:pPr algn="ctr" eaLnBrk="0" hangingPunct="0"/>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.UserDomainName</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
        <p:nvSpPr>
          <p:cNvPr id="7175" name="Rectangle 7"/>
          <p:cNvSpPr>
            <a:spLocks noChangeArrowheads="1"/>
          </p:cNvSpPr>
          <p:nvPr/>
        </p:nvSpPr>
        <p:spPr bwMode="auto">
          <a:xfrm>
            <a:off x="228600" y="4437112"/>
            <a:ext cx="8686800" cy="1569660"/>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4077072"/>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837785883"/>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smtClean="0">
                          <a:solidFill>
                            <a:srgbClr val="FFC000"/>
                          </a:solidFill>
                          <a:effectLst/>
                          <a:latin typeface="Consolas" panose="020B0609020204030204" pitchFamily="49" charset="0"/>
                          <a:cs typeface="Consolas" panose="020B0609020204030204" pitchFamily="49" charset="0"/>
                        </a:rPr>
                        <a:t>Win7: </a:t>
                      </a:r>
                      <a:r>
                        <a:rPr lang="en-US" sz="1100" b="0" i="0" u="none" strike="noStrike"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и кодировкой </a:t>
            </a:r>
            <a:r>
              <a:rPr lang="en-US" sz="1600" dirty="0" err="1">
                <a:solidFill>
                  <a:schemeClr val="bg1"/>
                </a:solidFill>
                <a:ea typeface="Calibri" pitchFamily="34" charset="0"/>
                <a:cs typeface="Arial" charset="0"/>
              </a:rPr>
              <a:t>unicode</a:t>
            </a:r>
            <a:r>
              <a:rPr lang="ru-RU" sz="1600" dirty="0">
                <a:solidFill>
                  <a:schemeClr val="bg1"/>
                </a:solidFill>
                <a:ea typeface="Calibri" pitchFamily="34" charset="0"/>
                <a:cs typeface="Arial" charset="0"/>
              </a:rPr>
              <a:t>, однако, используя свойство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2424</TotalTime>
  <Words>3428</Words>
  <Application>Microsoft Office PowerPoint</Application>
  <PresentationFormat>On-screen Show (4:3)</PresentationFormat>
  <Paragraphs>647</Paragraphs>
  <Slides>43</Slides>
  <Notes>0</Notes>
  <HiddenSlides>1</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Термины</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142</cp:revision>
  <dcterms:created xsi:type="dcterms:W3CDTF">2012-08-15T13:44:54Z</dcterms:created>
  <dcterms:modified xsi:type="dcterms:W3CDTF">2014-09-08T13:56:06Z</dcterms:modified>
</cp:coreProperties>
</file>