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7" r:id="rId4"/>
    <p:sldId id="265" r:id="rId5"/>
    <p:sldId id="259" r:id="rId6"/>
    <p:sldId id="281" r:id="rId7"/>
    <p:sldId id="258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75" r:id="rId24"/>
    <p:sldId id="276" r:id="rId25"/>
    <p:sldId id="27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16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</a:t>
            </a:r>
            <a:r>
              <a:rPr lang="ru-RU" dirty="0" smtClean="0"/>
              <a:t>граница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dirty="0"/>
              <a:t>Margin </a:t>
            </a:r>
            <a:r>
              <a:rPr lang="ru-RU" sz="2400" dirty="0" smtClean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</a:t>
            </a:r>
            <a:r>
              <a:rPr lang="en-US" sz="2400" dirty="0" smtClean="0"/>
              <a:t>,</a:t>
            </a:r>
            <a:r>
              <a:rPr lang="ru-RU" sz="2400" dirty="0" smtClean="0"/>
              <a:t>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снизу</a:t>
            </a:r>
            <a:r>
              <a:rPr lang="en-US" sz="2400" dirty="0" smtClean="0"/>
              <a:t>"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 и 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 и снизу</a:t>
            </a:r>
            <a:r>
              <a:rPr lang="en-US" sz="2400" dirty="0" smtClean="0"/>
              <a:t>«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</a:t>
            </a:r>
            <a:r>
              <a:rPr lang="en-US" sz="2400" dirty="0" smtClean="0"/>
              <a:t>="</a:t>
            </a:r>
            <a:r>
              <a:rPr lang="ru-RU" sz="2400" smtClean="0"/>
              <a:t>одинаковый отступ </a:t>
            </a:r>
            <a:r>
              <a:rPr lang="ru-RU" sz="2400" dirty="0" smtClean="0"/>
              <a:t>со всех сторон</a:t>
            </a:r>
            <a:r>
              <a:rPr lang="en-US" sz="2400" dirty="0" smtClean="0"/>
              <a:t>"</a:t>
            </a:r>
            <a:endParaRPr lang="en-US" sz="2400" dirty="0"/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</a:t>
            </a:r>
            <a:r>
              <a:rPr lang="en-US" dirty="0" smtClean="0"/>
              <a:t>XAML </a:t>
            </a:r>
            <a:r>
              <a:rPr lang="ru-RU" dirty="0" smtClean="0"/>
              <a:t>«деревом»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текущего </a:t>
            </a:r>
            <a:r>
              <a:rPr lang="en-US" dirty="0" smtClean="0"/>
              <a:t>XAML </a:t>
            </a:r>
            <a:r>
              <a:rPr lang="ru-RU" dirty="0" smtClean="0"/>
              <a:t>документа в виде дерева. Выбор элемента в дереве выбирает его в визаульном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MVVM: Model View View-Model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757</Words>
  <Application>Microsoft Office PowerPoint</Application>
  <PresentationFormat>On-screen Show (4:3)</PresentationFormat>
  <Paragraphs>142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 vs Windows Forms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Document Outline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2014-09-12T14:24:07Z</dcterms:modified>
</cp:coreProperties>
</file>