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7" r:id="rId2"/>
    <p:sldId id="275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2" r:id="rId18"/>
    <p:sldId id="274" r:id="rId19"/>
    <p:sldId id="273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56760" y="2528900"/>
            <a:ext cx="363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W3C XML Schema Definition Language (XSD) 1.1 Part 1: </a:t>
            </a:r>
            <a:r>
              <a:rPr lang="en-US" dirty="0" smtClean="0">
                <a:hlinkClick r:id="rId2"/>
              </a:rPr>
              <a:t>Structures</a:t>
            </a:r>
            <a:endParaRPr lang="en-US" dirty="0" smtClean="0"/>
          </a:p>
          <a:p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4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err="1" smtClean="0"/>
              <a:t>XmlDocument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en-US" dirty="0" err="1" smtClean="0"/>
              <a:t>XmlReader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678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bel-hard-training</vt:lpstr>
      <vt:lpstr>PowerPoint Presentation</vt:lpstr>
      <vt:lpstr>Литература</vt:lpstr>
      <vt:lpstr>PowerPoint Presentation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Правила разметки</vt:lpstr>
      <vt:lpstr>DTD</vt:lpstr>
      <vt:lpstr>XML Schema</vt:lpstr>
      <vt:lpstr>XPath</vt:lpstr>
      <vt:lpstr>XSLT</vt:lpstr>
      <vt:lpstr>DOM &amp; SAX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2012-08-21T20:08:34Z</dcterms:modified>
</cp:coreProperties>
</file>