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6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284" r:id="rId29"/>
    <p:sldId id="286" r:id="rId30"/>
    <p:sldId id="287" r:id="rId31"/>
    <p:sldId id="289" r:id="rId32"/>
    <p:sldId id="290" r:id="rId33"/>
    <p:sldId id="296" r:id="rId34"/>
    <p:sldId id="307" r:id="rId35"/>
    <p:sldId id="303" r:id="rId36"/>
    <p:sldId id="267" r:id="rId37"/>
    <p:sldId id="268" r:id="rId38"/>
    <p:sldId id="269" r:id="rId39"/>
    <p:sldId id="270" r:id="rId40"/>
    <p:sldId id="271" r:id="rId41"/>
    <p:sldId id="272" r:id="rId42"/>
    <p:sldId id="285" r:id="rId43"/>
    <p:sldId id="288" r:id="rId44"/>
    <p:sldId id="278" r:id="rId45"/>
    <p:sldId id="273" r:id="rId46"/>
    <p:sldId id="274" r:id="rId47"/>
    <p:sldId id="275" r:id="rId48"/>
    <p:sldId id="277" r:id="rId49"/>
    <p:sldId id="282" r:id="rId50"/>
    <p:sldId id="279" r:id="rId51"/>
    <p:sldId id="280" r:id="rId52"/>
    <p:sldId id="302" r:id="rId53"/>
    <p:sldId id="276" r:id="rId54"/>
    <p:sldId id="291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29.05.2016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29.05.2016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29.05.2016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5/29/2016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string 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 name)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многопоточности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 smtClean="0"/>
              <a:t>.NET 1.0 </a:t>
            </a:r>
            <a:r>
              <a:rPr lang="ru-RU" dirty="0" smtClean="0"/>
              <a:t>и выше</a:t>
            </a:r>
            <a:endParaRPr lang="en-US" dirty="0" smtClean="0"/>
          </a:p>
          <a:p>
            <a:pPr lvl="1"/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r>
              <a:rPr lang="en-US" dirty="0" smtClean="0"/>
              <a:t>, ....</a:t>
            </a:r>
          </a:p>
          <a:p>
            <a:r>
              <a:rPr lang="en-US" dirty="0" smtClean="0"/>
              <a:t>.NET 4</a:t>
            </a:r>
            <a:r>
              <a:rPr lang="ru-RU" dirty="0" smtClean="0"/>
              <a:t> и выше</a:t>
            </a:r>
            <a:endParaRPr lang="en-US" dirty="0" smtClean="0"/>
          </a:p>
          <a:p>
            <a:pPr lvl="1"/>
            <a:r>
              <a:rPr lang="en-US" dirty="0" smtClean="0"/>
              <a:t>Task Parallel Library (TPL): Task, </a:t>
            </a:r>
            <a:r>
              <a:rPr lang="en-US" dirty="0" err="1" smtClean="0"/>
              <a:t>TaskFactory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.NET 4.5 </a:t>
            </a:r>
            <a:r>
              <a:rPr lang="ru-RU" dirty="0" smtClean="0"/>
              <a:t>и выше + </a:t>
            </a:r>
            <a:r>
              <a:rPr lang="en-US" dirty="0" smtClean="0"/>
              <a:t>C# 5</a:t>
            </a:r>
          </a:p>
          <a:p>
            <a:pPr lvl="1"/>
            <a:r>
              <a:rPr lang="ru-RU" dirty="0" smtClean="0"/>
              <a:t>Улучшения в </a:t>
            </a:r>
            <a:r>
              <a:rPr lang="en-US" dirty="0" smtClean="0"/>
              <a:t>TPL</a:t>
            </a:r>
          </a:p>
          <a:p>
            <a:pPr lvl="1"/>
            <a:r>
              <a:rPr lang="ru-RU" dirty="0" smtClean="0"/>
              <a:t>Ключевые слова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при 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43711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NuGet </a:t>
            </a:r>
            <a:r>
              <a:rPr lang="ru-RU" sz="4000" dirty="0" smtClean="0"/>
              <a:t>пакет</a:t>
            </a:r>
            <a:r>
              <a:rPr lang="en-US" sz="4000" dirty="0" smtClean="0"/>
              <a:t> </a:t>
            </a:r>
            <a:r>
              <a:rPr lang="en-US" sz="4000" dirty="0" err="1" smtClean="0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3292</Words>
  <Application>Microsoft Office PowerPoint</Application>
  <PresentationFormat>On-screen Show (4:3)</PresentationFormat>
  <Paragraphs>661</Paragraphs>
  <Slides>53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2016-05-29T18:42:26Z</dcterms:modified>
</cp:coreProperties>
</file>