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Основные элементы класса </a:t>
            </a:r>
            <a:r>
              <a:rPr lang="en-US" sz="160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err="1" smtClean="0">
                          <a:solidFill>
                            <a:srgbClr val="0070C0"/>
                          </a:solidFill>
                        </a:rPr>
                        <a:t>запущеным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Диаграмма состояний потока </a:t>
            </a:r>
            <a:r>
              <a:rPr lang="en-US" sz="160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 err="1"/>
              <a:t>ThreadPool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 err="1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 err="1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 err="1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 err="1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Основная проблема при синхронизации – совместное использование данных.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762000"/>
            <a:ext cx="88392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/>
              <a:t>Метод </a:t>
            </a:r>
            <a:r>
              <a:rPr lang="en-US" sz="2400" b="1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Метод </a:t>
            </a:r>
            <a:r>
              <a:rPr lang="en-US" sz="1600"/>
              <a:t>Join() </a:t>
            </a:r>
            <a:r>
              <a:rPr lang="ru-RU" sz="160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Где </a:t>
            </a:r>
            <a:r>
              <a:rPr lang="ru-RU" sz="1600" b="1"/>
              <a:t>объект синхронизации </a:t>
            </a:r>
            <a:r>
              <a:rPr lang="ru-RU" sz="1600"/>
              <a:t>– это любой объект, являющийся совместными ресурсом для обоих потоков.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Секция </a:t>
            </a:r>
            <a:r>
              <a:rPr lang="en-US" sz="1600"/>
              <a:t>lock </a:t>
            </a:r>
            <a:r>
              <a:rPr lang="ru-RU" sz="1600"/>
              <a:t>является всего лишь упрощенной записью конструкции, использующей класс </a:t>
            </a:r>
            <a:r>
              <a:rPr lang="en-US" sz="160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Monitor.Exit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 на основе подачи сигналов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Потребность в </a:t>
            </a:r>
            <a:r>
              <a:rPr lang="ru-RU" sz="1600" i="1"/>
              <a:t>синхронизация на основе подачи сигналов</a:t>
            </a:r>
            <a:r>
              <a:rPr lang="ru-RU" sz="160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/>
              <a:t>EventWaitHandle</a:t>
            </a:r>
            <a:r>
              <a:rPr lang="ru-RU" sz="1600"/>
              <a:t> и его наследники </a:t>
            </a:r>
            <a:r>
              <a:rPr lang="en-US" sz="1600" b="1"/>
              <a:t>AutoResetEvent</a:t>
            </a:r>
            <a:r>
              <a:rPr lang="en-US" sz="1600"/>
              <a:t> </a:t>
            </a:r>
            <a:r>
              <a:rPr lang="ru-RU" sz="1600"/>
              <a:t>и </a:t>
            </a:r>
            <a:r>
              <a:rPr lang="en-US" sz="1600" b="1"/>
              <a:t>ManualResetEvent</a:t>
            </a:r>
            <a:r>
              <a:rPr lang="ru-RU" sz="1600"/>
              <a:t>. Имея доступ к объекту указанных классов, поток может вызвать его метод </a:t>
            </a:r>
            <a:r>
              <a:rPr lang="ru-RU" sz="1600" b="1"/>
              <a:t>WaitOne()</a:t>
            </a:r>
            <a:r>
              <a:rPr lang="ru-RU" sz="1600"/>
              <a:t>, чтобы остановиться и ждать сигнала. Для отправки сигнала применяется вызов метода </a:t>
            </a:r>
            <a:r>
              <a:rPr lang="ru-RU" sz="1600" b="1"/>
              <a:t>Set()</a:t>
            </a:r>
            <a:r>
              <a:rPr lang="ru-RU" sz="1600"/>
              <a:t>. Если используется </a:t>
            </a:r>
            <a:r>
              <a:rPr lang="en-US" sz="1600" b="1"/>
              <a:t>ManualResetEvent</a:t>
            </a:r>
            <a:r>
              <a:rPr lang="ru-RU" sz="160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/>
              <a:t>AutoResetEvent</a:t>
            </a:r>
            <a:r>
              <a:rPr lang="ru-RU" sz="160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Асинхронный вызов методов.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асинхронного вызова методов применяется метод делегата </a:t>
            </a:r>
            <a:r>
              <a:rPr lang="en-US" sz="1600" b="1"/>
              <a:t>BeginInvoke()</a:t>
            </a:r>
          </a:p>
          <a:p>
            <a:r>
              <a:rPr lang="ru-RU" sz="160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/>
              <a:t>	В качестве параметра в метод </a:t>
            </a:r>
            <a:r>
              <a:rPr lang="en-US" sz="1600" b="1"/>
              <a:t>BeginInvoke()</a:t>
            </a:r>
            <a:r>
              <a:rPr lang="ru-RU" sz="160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638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err="1"/>
              <a:t>IsCompleated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</a:t>
            </a:r>
            <a:r>
              <a:rPr lang="en-US" sz="2400" dirty="0" err="1" smtClean="0">
                <a:solidFill>
                  <a:srgbClr val="FFFF00"/>
                </a:solidFill>
              </a:rPr>
              <a:t>Remoting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dirty="0" smtClean="0"/>
              <a:t>Устарело. Нужно только при ручной передаче данных между </a:t>
            </a:r>
            <a:r>
              <a:rPr lang="en-US" sz="2400" dirty="0" err="1" smtClean="0"/>
              <a:t>AppDomain</a:t>
            </a:r>
            <a:r>
              <a:rPr lang="ru-RU" sz="2400" dirty="0" smtClean="0"/>
              <a:t>-ами.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Sockets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/>
              <a:t>System.Net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Буфер </a:t>
            </a:r>
            <a:r>
              <a:rPr lang="ru-RU" sz="2400" dirty="0"/>
              <a:t>обмена </a:t>
            </a:r>
            <a:r>
              <a:rPr lang="en-US" sz="24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Data </a:t>
            </a:r>
            <a:r>
              <a:rPr lang="en-US" sz="24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File Mappings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/>
              <a:t>System.IO.MemoryMappedFiles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Mailslots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Pipes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RPC (Remote Procedure Call)</a:t>
            </a:r>
          </a:p>
          <a:p>
            <a:pPr algn="ctr"/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исполняемую программу</a:t>
            </a:r>
            <a:endParaRPr lang="en-US" dirty="0" smtClean="0"/>
          </a:p>
          <a:p>
            <a:r>
              <a:rPr lang="en-US" dirty="0" err="1" smtClean="0"/>
              <a:t>System.Diagnostics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err="1" smtClean="0"/>
              <a:t>Process.GetCurrentProcess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GetProcessById</a:t>
            </a:r>
            <a:r>
              <a:rPr lang="en-US" dirty="0" smtClean="0"/>
              <a:t>(Int32, [String])</a:t>
            </a:r>
          </a:p>
          <a:p>
            <a:pPr lvl="1"/>
            <a:r>
              <a:rPr lang="en-US" dirty="0" err="1"/>
              <a:t>GetProcesses</a:t>
            </a:r>
            <a:r>
              <a:rPr lang="en-US" dirty="0" smtClean="0"/>
              <a:t>(</a:t>
            </a:r>
            <a:r>
              <a:rPr lang="en-US" dirty="0"/>
              <a:t>[String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[String])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Процессы. 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ThreadStatic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системе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патоки,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При создании объекта </a:t>
            </a:r>
            <a:r>
              <a:rPr lang="en-US" sz="1600"/>
              <a:t>Thread </a:t>
            </a:r>
            <a:r>
              <a:rPr lang="ru-RU" sz="1600"/>
              <a:t>можно использовать один из конструкторов</a:t>
            </a:r>
            <a:r>
              <a:rPr lang="en-US" sz="160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/>
              <a:t>Main </a:t>
            </a:r>
            <a:r>
              <a:rPr lang="ru-RU" sz="1600"/>
              <a:t>создает ещё два потока.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/>
              <a:t>ThreadAbortException</a:t>
            </a:r>
            <a:r>
              <a:rPr lang="ru-RU" sz="1600"/>
              <a:t>, причем исключение генерируется в том потоке, для которого вызван метод </a:t>
            </a:r>
            <a:r>
              <a:rPr lang="en-US" sz="160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Метод </a:t>
            </a:r>
            <a:r>
              <a:rPr lang="en-US" sz="2400" b="1"/>
              <a:t>Abort()</a:t>
            </a:r>
            <a:r>
              <a:rPr lang="ru-RU" sz="2400" b="1"/>
              <a:t>.</a:t>
            </a:r>
            <a:endParaRPr lang="en-US" sz="2400" b="1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181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Для отмены команды </a:t>
            </a:r>
            <a:r>
              <a:rPr lang="en-US" sz="1600"/>
              <a:t>Abort() </a:t>
            </a:r>
            <a:r>
              <a:rPr lang="ru-RU" sz="1600"/>
              <a:t>можно воспользоваться методом </a:t>
            </a:r>
            <a:r>
              <a:rPr lang="en-US" sz="160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1455</Words>
  <Application>Microsoft Office PowerPoint</Application>
  <PresentationFormat>On-screen Show (4:3)</PresentationFormat>
  <Paragraphs>368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bel-hard-training</vt:lpstr>
      <vt:lpstr>PowerPoint Presentation</vt:lpstr>
      <vt:lpstr>Литература</vt:lpstr>
      <vt:lpstr>PowerPoint Presentation</vt:lpstr>
      <vt:lpstr>Процессы</vt:lpstr>
      <vt:lpstr>Процессы. Демонстрация</vt:lpstr>
      <vt:lpstr>Потоки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2012-11-06T15:03:05Z</dcterms:modified>
</cp:coreProperties>
</file>