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394990"/>
            <a:ext cx="8839200" cy="646330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interface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void Print();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 { get; private set;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y) { X = x; Y = y;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virtual void Print() // </a:t>
            </a: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Обязательная реализация функции!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at X={0};Y={1}",X,Y);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Arc : Point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private double _radius;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Arc(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double radius) : base(x, y) { _radius = radius;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override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Arc with Radius {0} at point {1}; {2}", _radius,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base.X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base.Y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Point3D :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_x, _y, _z;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Point3D(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x,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y,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z) { _x = x; _y = y; _z = z; }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public void Print()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("I'm Point 3D at X={0};Y={1};Z={2}", _x, _y, _z);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class Program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Printer(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params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foreach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IPrintable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in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vals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obj.Print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static void Main(string[] </a:t>
            </a:r>
            <a:r>
              <a:rPr lang="en-US" sz="900" dirty="0" err="1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args</a:t>
            </a: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    Printer(new Point(1,2),new Arc(10,20,30),new Point3D(100,200,300));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>
                <a:cs typeface="Times New Roman" pitchFamily="18" charset="0"/>
              </a:rPr>
              <a:t>Коллекции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Microsoft Office PowerPoint</Application>
  <PresentationFormat>On-screen Show (4:3)</PresentationFormat>
  <Paragraphs>608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2012-10-25T07:28:28Z</dcterms:modified>
</cp:coreProperties>
</file>