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0" r:id="rId28"/>
    <p:sldId id="272" r:id="rId29"/>
    <p:sldId id="27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strike="sngStrike" dirty="0" smtClean="0">
                <a:solidFill>
                  <a:schemeClr val="bg1"/>
                </a:solidFill>
              </a:rPr>
              <a:t> – </a:t>
            </a:r>
            <a:r>
              <a:rPr lang="ru-RU" strike="sngStrike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strike="sngStrike" dirty="0" smtClean="0">
                <a:solidFill>
                  <a:schemeClr val="bg1"/>
                </a:solidFill>
              </a:rPr>
              <a:t>SQL Server.</a:t>
            </a:r>
            <a:endParaRPr lang="ru-RU" strike="sngStrike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1551</Words>
  <Application>Microsoft Office PowerPoint</Application>
  <PresentationFormat>On-screen Show (4:3)</PresentationFormat>
  <Paragraphs>318</Paragraphs>
  <Slides>29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2014-09-10T13:31:22Z</dcterms:modified>
</cp:coreProperties>
</file>