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5" r:id="rId26"/>
    <p:sldId id="281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uget.org/packages/C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Виртуальные члены класса и конструктор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8884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ВНИМАНИЕ!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Никогда не пишите такой код!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Parent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Parent()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VirtualFunc</a:t>
            </a:r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VirtualFunc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 class Child : Parent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 _foo;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Child() { _foo = "HELLO"; }</a:t>
            </a: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override void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VirtualFunc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foo.ToLower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656" y="54868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Обращение к виртуальным членам класса из конструктора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потенциально опасная операция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т.к. конструкторы выполняются начиная с родительского класса, а виртуальные члены всегда использются «самы</a:t>
            </a:r>
            <a:r>
              <a:rPr lang="ru-RU" dirty="0">
                <a:solidFill>
                  <a:schemeClr val="bg1"/>
                </a:solidFill>
                <a:cs typeface="Courier New" pitchFamily="49" charset="0"/>
              </a:rPr>
              <a:t>е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 последние». В примере ниже вызов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VirtualFunc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()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из конструктора 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Parent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приведет к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NullReferenceException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System.Collections.Generic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0916"/>
              </p:ext>
            </p:extLst>
          </p:nvPr>
        </p:nvGraphicFramePr>
        <p:xfrm>
          <a:off x="460276" y="836712"/>
          <a:ext cx="82234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628"/>
                <a:gridCol w="49758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Класс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Список</a:t>
                      </a:r>
                      <a:r>
                        <a:rPr lang="ru-RU" baseline="0" dirty="0" smtClean="0"/>
                        <a:t> с доступом по индексу.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Queue&lt;T&gt;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Очередь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HashSet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Множество элементов. Каждый элемент является уникальным.</a:t>
                      </a:r>
                      <a:r>
                        <a:rPr lang="ru-RU" baseline="0" dirty="0" smtClean="0"/>
                        <a:t> Порядок элементов не определен.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LinkedList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Связанный список.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Элементы сортируются по значения ключа.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Сортированное множество.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879013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chemeClr val="bg1"/>
                </a:solidFill>
              </a:rPr>
              <a:t>Не пользуемся</a:t>
            </a:r>
            <a:r>
              <a:rPr lang="ru-RU" dirty="0" smtClean="0">
                <a:solidFill>
                  <a:schemeClr val="bg1"/>
                </a:solidFill>
              </a:rPr>
              <a:t> классами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Они нужны только для совместимости с кодом из </a:t>
            </a:r>
            <a:r>
              <a:rPr lang="en-US" dirty="0" smtClean="0">
                <a:solidFill>
                  <a:schemeClr val="bg1"/>
                </a:solidFill>
              </a:rPr>
              <a:t>.NET 1.x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70656" y="293747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— </a:t>
            </a:r>
            <a:b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C5 Generic Collection Library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656" y="1412776"/>
            <a:ext cx="8305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Если вам не хватает стандартных коллекций, то можно использовать биббиотеку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C5 —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  <a:hlinkClick r:id="rId3"/>
              </a:rPr>
              <a:t>http://www.itu.dk/research/c5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Подключить библиотеку к проекту можно также через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NuGet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  <a:hlinkClick r:id="rId4"/>
              </a:rPr>
              <a:t>http://www.nuget.org/packages/C5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  <a:hlinkClick r:id="rId4"/>
              </a:rPr>
              <a:t>/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Microsoft Office PowerPoint</Application>
  <PresentationFormat>On-screen Show (4:3)</PresentationFormat>
  <Paragraphs>673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2013-05-06T11:26:35Z</dcterms:modified>
</cp:coreProperties>
</file>