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63" r:id="rId9"/>
    <p:sldId id="262" r:id="rId10"/>
    <p:sldId id="264" r:id="rId11"/>
    <p:sldId id="265" r:id="rId12"/>
    <p:sldId id="290" r:id="rId13"/>
    <p:sldId id="266" r:id="rId14"/>
    <p:sldId id="267" r:id="rId15"/>
    <p:sldId id="268" r:id="rId16"/>
    <p:sldId id="269" r:id="rId17"/>
    <p:sldId id="270" r:id="rId18"/>
    <p:sldId id="286" r:id="rId19"/>
    <p:sldId id="260" r:id="rId20"/>
    <p:sldId id="271" r:id="rId21"/>
    <p:sldId id="273" r:id="rId22"/>
    <p:sldId id="274" r:id="rId23"/>
    <p:sldId id="283" r:id="rId24"/>
    <p:sldId id="276" r:id="rId25"/>
    <p:sldId id="289" r:id="rId26"/>
    <p:sldId id="293" r:id="rId27"/>
    <p:sldId id="278" r:id="rId28"/>
    <p:sldId id="288" r:id="rId29"/>
    <p:sldId id="284" r:id="rId30"/>
    <p:sldId id="287" r:id="rId31"/>
    <p:sldId id="277" r:id="rId32"/>
    <p:sldId id="280" r:id="rId33"/>
    <p:sldId id="282" r:id="rId34"/>
    <p:sldId id="285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лучще 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</a:t>
            </a:r>
            <a:r>
              <a:rPr lang="en-US" sz="1800" dirty="0" smtClean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в </a:t>
            </a:r>
            <a:r>
              <a:rPr lang="en-US" dirty="0" smtClean="0"/>
              <a:t>WPF</a:t>
            </a:r>
            <a:r>
              <a:rPr lang="ru-RU" dirty="0" smtClean="0"/>
              <a:t> - </a:t>
            </a:r>
            <a:r>
              <a:rPr lang="en-US" dirty="0" smtClean="0"/>
              <a:t>XAML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сериализация</a:t>
            </a:r>
          </a:p>
          <a:p>
            <a:r>
              <a:rPr lang="ru-RU" dirty="0" smtClean="0"/>
              <a:t>Сохра</a:t>
            </a:r>
            <a:r>
              <a:rPr lang="ru-RU" dirty="0" smtClean="0"/>
              <a:t>не</a:t>
            </a:r>
            <a:r>
              <a:rPr lang="ru-RU" dirty="0" smtClean="0"/>
              <a:t>ние/загрузка </a:t>
            </a:r>
            <a:r>
              <a:rPr lang="ru-RU" dirty="0" smtClean="0"/>
              <a:t>данных из класса </a:t>
            </a:r>
            <a:r>
              <a:rPr lang="en-US" dirty="0" err="1" smtClean="0"/>
              <a:t>System.Data.DataSet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1643</Words>
  <Application>Microsoft Office PowerPoint</Application>
  <PresentationFormat>On-screen Show (4:3)</PresentationFormat>
  <Paragraphs>246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Работа с RSS/Atom форматами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2015-01-29T14:43:20Z</dcterms:modified>
</cp:coreProperties>
</file>