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4873" y="2528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Office PowerPoint</Application>
  <PresentationFormat>On-screen Show (4:3)</PresentationFormat>
  <Paragraphs>607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2012-08-22T21:30:26Z</dcterms:modified>
</cp:coreProperties>
</file>