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7" r:id="rId2"/>
    <p:sldId id="275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3" r:id="rId18"/>
    <p:sldId id="274" r:id="rId19"/>
    <p:sldId id="276" r:id="rId20"/>
    <p:sldId id="278" r:id="rId21"/>
    <p:sldId id="277" r:id="rId22"/>
    <p:sldId id="27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56760" y="2528900"/>
            <a:ext cx="363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err="1" smtClean="0"/>
              <a:t>XmlDocument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en-US" dirty="0" err="1" smtClean="0"/>
              <a:t>XmlReader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</a:p>
          <a:p>
            <a:r>
              <a:rPr lang="ru-RU" dirty="0" smtClean="0"/>
              <a:t>Поддерживаемые элементы</a:t>
            </a:r>
          </a:p>
          <a:p>
            <a:pPr lvl="1"/>
            <a:r>
              <a:rPr lang="en-US" dirty="0"/>
              <a:t>&lt;summary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</a:t>
            </a:r>
            <a:r>
              <a:rPr lang="en-US" dirty="0" smtClean="0"/>
              <a:t>="</a:t>
            </a:r>
            <a:r>
              <a:rPr lang="ru-RU" dirty="0" smtClean="0"/>
              <a:t>ИмяПараметра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&lt;returns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&lt;remarks&gt;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</a:t>
            </a:r>
            <a:r>
              <a:rPr lang="ru-RU" dirty="0" smtClean="0"/>
              <a:t> Сериализация</a:t>
            </a:r>
            <a:r>
              <a:rPr lang="en-US" dirty="0" smtClean="0"/>
              <a:t>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5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739</Words>
  <Application>Microsoft Office PowerPoint</Application>
  <PresentationFormat>On-screen Show (4:3)</PresentationFormat>
  <Paragraphs>100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bel-hard-training</vt:lpstr>
      <vt:lpstr>PowerPoint Presentation</vt:lpstr>
      <vt:lpstr>Литература</vt:lpstr>
      <vt:lpstr>PowerPoint Presentation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Правила разметки</vt:lpstr>
      <vt:lpstr>Способы</vt:lpstr>
      <vt:lpstr>XSLT - Extensible Stylesheet Language Transformations</vt:lpstr>
      <vt:lpstr>XPath</vt:lpstr>
      <vt:lpstr>DOM &amp; SAX</vt:lpstr>
      <vt:lpstr>XML комментарии</vt:lpstr>
      <vt:lpstr>Чтение XML. Демонстрация.</vt:lpstr>
      <vt:lpstr>XML Сериализация. Демонстрация.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2012-08-22T22:03:38Z</dcterms:modified>
</cp:coreProperties>
</file>