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5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17" r:id="rId31"/>
    <p:sldId id="302" r:id="rId32"/>
    <p:sldId id="303" r:id="rId33"/>
    <p:sldId id="313" r:id="rId34"/>
    <p:sldId id="304" r:id="rId35"/>
    <p:sldId id="305" r:id="rId36"/>
    <p:sldId id="316" r:id="rId37"/>
    <p:sldId id="312" r:id="rId38"/>
    <p:sldId id="306" r:id="rId39"/>
    <p:sldId id="307" r:id="rId40"/>
    <p:sldId id="308" r:id="rId41"/>
    <p:sldId id="269" r:id="rId42"/>
    <p:sldId id="270" r:id="rId43"/>
    <p:sldId id="320" r:id="rId44"/>
    <p:sldId id="271" r:id="rId45"/>
    <p:sldId id="272" r:id="rId46"/>
    <p:sldId id="300" r:id="rId47"/>
    <p:sldId id="273" r:id="rId48"/>
    <p:sldId id="274" r:id="rId49"/>
    <p:sldId id="276" r:id="rId50"/>
    <p:sldId id="277" r:id="rId51"/>
    <p:sldId id="292" r:id="rId52"/>
    <p:sldId id="281" r:id="rId53"/>
    <p:sldId id="301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12.10.2014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12.10.2014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12.10.2014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12.10.2014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12.10.2014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для если при вычислении выражения логического «И» первый операнд дает «ложь», то остальные операндя пропускаются т.к. уже понятно, что результат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результат 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637454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3708</Words>
  <Application>Microsoft Office PowerPoint</Application>
  <PresentationFormat>On-screen Show (4:3)</PresentationFormat>
  <Paragraphs>944</Paragraphs>
  <Slides>50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2014-10-11T21:23:41Z</dcterms:modified>
</cp:coreProperties>
</file>