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298" r:id="rId53"/>
    <p:sldId id="297" r:id="rId54"/>
    <p:sldId id="303" r:id="rId55"/>
    <p:sldId id="271"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10/12/2014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10/12/2014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en-US" dirty="0" smtClean="0"/>
              <a:t>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3745</TotalTime>
  <Words>4263</Words>
  <Application>Microsoft Office PowerPoint</Application>
  <PresentationFormat>On-screen Show (4:3)</PresentationFormat>
  <Paragraphs>778</Paragraphs>
  <Slides>55</Slides>
  <Notes>0</Notes>
  <HiddenSlides>3</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182</cp:revision>
  <dcterms:created xsi:type="dcterms:W3CDTF">2012-08-15T13:44:54Z</dcterms:created>
  <dcterms:modified xsi:type="dcterms:W3CDTF">2014-10-11T21:20:34Z</dcterms:modified>
</cp:coreProperties>
</file>