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9" r:id="rId34"/>
    <p:sldId id="301" r:id="rId35"/>
    <p:sldId id="300" r:id="rId36"/>
    <p:sldId id="292" r:id="rId37"/>
    <p:sldId id="295" r:id="rId38"/>
    <p:sldId id="296" r:id="rId39"/>
    <p:sldId id="293" r:id="rId40"/>
    <p:sldId id="297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9" y="1797046"/>
            <a:ext cx="31242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355848" y="305968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</a:t>
            </a:r>
            <a:r>
              <a:rPr lang="en-US" sz="3200" dirty="0" smtClean="0"/>
              <a:t>List&lt;Person</a:t>
            </a:r>
            <a:r>
              <a:rPr lang="en-US" sz="3200" dirty="0" smtClean="0"/>
              <a:t>&gt;.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869331" cy="465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5936" y="2091620"/>
            <a:ext cx="478802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List&lt;Photo&gt; Photos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Guid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131840" y="3861048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2127413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4521</Words>
  <Application>Microsoft Office PowerPoint</Application>
  <PresentationFormat>On-screen Show (4:3)</PresentationFormat>
  <Paragraphs>879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EF: Расширения для Visual Studio</vt:lpstr>
      <vt:lpstr>Безопасность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2015-02-08T20:37:25Z</dcterms:modified>
</cp:coreProperties>
</file>