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263" r:id="rId22"/>
    <p:sldId id="299" r:id="rId23"/>
    <p:sldId id="300" r:id="rId24"/>
    <p:sldId id="301" r:id="rId25"/>
    <p:sldId id="312" r:id="rId26"/>
    <p:sldId id="295" r:id="rId27"/>
    <p:sldId id="296" r:id="rId28"/>
    <p:sldId id="314" r:id="rId29"/>
    <p:sldId id="315" r:id="rId30"/>
    <p:sldId id="275" r:id="rId31"/>
    <p:sldId id="264" r:id="rId32"/>
    <p:sldId id="321" r:id="rId33"/>
    <p:sldId id="316" r:id="rId34"/>
    <p:sldId id="288" r:id="rId35"/>
    <p:sldId id="289" r:id="rId36"/>
    <p:sldId id="265" r:id="rId37"/>
    <p:sldId id="291" r:id="rId38"/>
    <p:sldId id="302" r:id="rId39"/>
    <p:sldId id="266" r:id="rId40"/>
    <p:sldId id="267" r:id="rId41"/>
    <p:sldId id="268" r:id="rId42"/>
    <p:sldId id="287" r:id="rId43"/>
    <p:sldId id="317" r:id="rId44"/>
    <p:sldId id="278" r:id="rId45"/>
    <p:sldId id="320" r:id="rId46"/>
    <p:sldId id="298" r:id="rId47"/>
    <p:sldId id="297" r:id="rId48"/>
    <p:sldId id="303" r:id="rId49"/>
    <p:sldId id="325" r:id="rId50"/>
    <p:sldId id="271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12/6/2015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/>
              <a:t>StrCmpLogicalW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Files\Common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3670</Words>
  <Application>Microsoft Office PowerPoint</Application>
  <PresentationFormat>On-screen Show (4:3)</PresentationFormat>
  <Paragraphs>667</Paragraphs>
  <Slides>50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207</cp:revision>
  <dcterms:created xsi:type="dcterms:W3CDTF">2012-08-15T13:44:54Z</dcterms:created>
  <dcterms:modified xsi:type="dcterms:W3CDTF">2015-12-06T14:20:50Z</dcterms:modified>
</cp:coreProperties>
</file>