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6" r:id="rId3"/>
    <p:sldId id="290" r:id="rId4"/>
    <p:sldId id="293" r:id="rId5"/>
    <p:sldId id="294" r:id="rId6"/>
    <p:sldId id="284" r:id="rId7"/>
    <p:sldId id="259" r:id="rId8"/>
    <p:sldId id="260" r:id="rId9"/>
    <p:sldId id="285" r:id="rId10"/>
    <p:sldId id="286" r:id="rId11"/>
    <p:sldId id="261" r:id="rId12"/>
    <p:sldId id="291" r:id="rId13"/>
    <p:sldId id="262" r:id="rId14"/>
    <p:sldId id="263" r:id="rId15"/>
    <p:sldId id="264" r:id="rId16"/>
    <p:sldId id="265" r:id="rId17"/>
    <p:sldId id="282" r:id="rId18"/>
    <p:sldId id="266" r:id="rId19"/>
    <p:sldId id="279" r:id="rId20"/>
    <p:sldId id="280" r:id="rId21"/>
    <p:sldId id="287" r:id="rId22"/>
    <p:sldId id="267" r:id="rId23"/>
    <p:sldId id="296" r:id="rId24"/>
    <p:sldId id="295" r:id="rId25"/>
    <p:sldId id="278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92" r:id="rId37"/>
    <p:sldId id="281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05.01.2013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05.01.2013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05.01.2013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dotnet/" TargetMode="External"/><Relationship Id="rId7" Type="http://schemas.openxmlformats.org/officeDocument/2006/relationships/hyperlink" Target="http://blackrabbitcoder.net/category/1198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pfxteam/" TargetMode="External"/><Relationship Id="rId5" Type="http://schemas.openxmlformats.org/officeDocument/2006/relationships/hyperlink" Target="http://blogs.msdn.com/b/adonet/" TargetMode="External"/><Relationship Id="rId4" Type="http://schemas.openxmlformats.org/officeDocument/2006/relationships/hyperlink" Target="http://blogs.msdn.com/b/bcltea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73640"/>
              </p:ext>
            </p:extLst>
          </p:nvPr>
        </p:nvGraphicFramePr>
        <p:xfrm>
          <a:off x="1524000" y="25019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448816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6096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4989239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допустимых 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System.Tuple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кортеж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Часть 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http://blackrabbitcoder.net/category/11989.aspx</a:t>
            </a:r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1972</Words>
  <Application>Microsoft Office PowerPoint</Application>
  <PresentationFormat>On-screen Show (4:3)</PresentationFormat>
  <Paragraphs>630</Paragraphs>
  <Slides>36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bel-hard-training</vt:lpstr>
      <vt:lpstr>PowerPoint Presentation</vt:lpstr>
      <vt:lpstr>PowerPoint Presentation</vt:lpstr>
      <vt:lpstr>Ссылки. Часть 1.</vt:lpstr>
      <vt:lpstr>Ссылки. Часть 2.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2013-01-05T19:59:23Z</dcterms:modified>
</cp:coreProperties>
</file>