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77" r:id="rId4"/>
    <p:sldId id="281" r:id="rId5"/>
    <p:sldId id="292" r:id="rId6"/>
    <p:sldId id="298" r:id="rId7"/>
    <p:sldId id="280" r:id="rId8"/>
    <p:sldId id="283" r:id="rId9"/>
    <p:sldId id="290" r:id="rId10"/>
    <p:sldId id="291" r:id="rId11"/>
    <p:sldId id="289" r:id="rId12"/>
    <p:sldId id="295" r:id="rId13"/>
    <p:sldId id="282" r:id="rId14"/>
    <p:sldId id="286" r:id="rId15"/>
    <p:sldId id="287" r:id="rId16"/>
    <p:sldId id="288" r:id="rId17"/>
    <p:sldId id="284" r:id="rId18"/>
    <p:sldId id="285" r:id="rId19"/>
    <p:sldId id="293" r:id="rId20"/>
    <p:sldId id="294" r:id="rId21"/>
    <p:sldId id="296" r:id="rId22"/>
    <p:sldId id="29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7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05.07.2017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CTB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Properties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Name)</a:t>
            </a:r>
          </a:p>
          <a:p>
            <a:r>
              <a:rPr lang="en-US" dirty="0" err="1" smtClean="0"/>
              <a:t>GenerateMember</a:t>
            </a:r>
            <a:endParaRPr lang="en-US" dirty="0" smtClean="0"/>
          </a:p>
          <a:p>
            <a:r>
              <a:rPr lang="en-US" dirty="0" smtClean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Форма: Последовательность событий при создании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Конструктор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 err="1"/>
              <a:t>HandleCreated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Load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Activated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библиотеки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FastColoredTextBox</a:t>
            </a:r>
            <a:r>
              <a:rPr lang="ru-RU" dirty="0" smtClean="0"/>
              <a:t>: </a:t>
            </a:r>
            <a:r>
              <a:rPr lang="en-US" dirty="0" smtClean="0"/>
              <a:t>textbox </a:t>
            </a:r>
            <a:r>
              <a:rPr lang="ru-RU" dirty="0" smtClean="0"/>
              <a:t>с подсветкой синтаксиса</a:t>
            </a:r>
            <a:br>
              <a:rPr lang="ru-RU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www.nuget.org/packages/FCTB/</a:t>
            </a:r>
            <a:endParaRPr lang="ru-RU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инструменты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Входит в </a:t>
            </a:r>
            <a:r>
              <a:rPr lang="en-US" dirty="0" smtClean="0"/>
              <a:t>Windows SDK</a:t>
            </a:r>
            <a:endParaRPr lang="ru-RU" dirty="0" smtClean="0"/>
          </a:p>
          <a:p>
            <a:r>
              <a:rPr lang="en-US"/>
              <a:t>https://msdn.microsoft.com/en-us/library/dd318521(v=vs.85).aspx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координат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</a:t>
            </a:r>
            <a:r>
              <a:rPr lang="ru-RU" dirty="0" smtClean="0"/>
              <a:t>порядок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Элементы управления рисуются с учетом т.н. </a:t>
            </a:r>
            <a:r>
              <a:rPr lang="en-US" dirty="0" smtClean="0"/>
              <a:t>Z-</a:t>
            </a:r>
            <a:r>
              <a:rPr lang="ru-RU" dirty="0" smtClean="0"/>
              <a:t>порядка. Это число от 0 до </a:t>
            </a:r>
            <a:r>
              <a:rPr lang="en-US" dirty="0" err="1" smtClean="0"/>
              <a:t>int.MaxValue</a:t>
            </a:r>
            <a:r>
              <a:rPr lang="en-US" dirty="0" smtClean="0"/>
              <a:t>. </a:t>
            </a:r>
            <a:r>
              <a:rPr lang="ru-RU" dirty="0" smtClean="0"/>
              <a:t>Чем больше значение </a:t>
            </a:r>
            <a:r>
              <a:rPr lang="en-US" dirty="0" smtClean="0"/>
              <a:t>Z </a:t>
            </a:r>
            <a:r>
              <a:rPr lang="ru-RU" dirty="0" smtClean="0"/>
              <a:t>тем «дальше» элемент управления от экрана.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Программно</a:t>
            </a:r>
            <a:r>
              <a:rPr lang="ru-RU" dirty="0" smtClean="0"/>
              <a:t> управлять </a:t>
            </a:r>
            <a:r>
              <a:rPr lang="en-US" dirty="0" smtClean="0"/>
              <a:t>Z-</a:t>
            </a:r>
            <a:r>
              <a:rPr lang="ru-RU" dirty="0" smtClean="0"/>
              <a:t>порядком можно с помощью функций </a:t>
            </a:r>
            <a:r>
              <a:rPr lang="en-US" dirty="0" err="1"/>
              <a:t>Control.BringToFront</a:t>
            </a:r>
            <a:r>
              <a:rPr lang="en-US" dirty="0"/>
              <a:t>()/</a:t>
            </a:r>
            <a:r>
              <a:rPr lang="en-US" dirty="0" err="1"/>
              <a:t>SendToBack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Controls.GetChildIndex</a:t>
            </a:r>
            <a:r>
              <a:rPr lang="en-US" dirty="0"/>
              <a:t>()/</a:t>
            </a:r>
            <a:r>
              <a:rPr lang="en-US" dirty="0" err="1"/>
              <a:t>SetChildIndex</a:t>
            </a:r>
            <a:r>
              <a:rPr lang="en-US" dirty="0" smtClean="0"/>
              <a:t>()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InitializeComponent</a:t>
            </a:r>
            <a:r>
              <a:rPr lang="ru-RU" dirty="0" smtClean="0"/>
              <a:t> используется дизайнером </a:t>
            </a:r>
            <a:r>
              <a:rPr lang="en-US" dirty="0" smtClean="0"/>
              <a:t>Visual Studio.</a:t>
            </a:r>
          </a:p>
          <a:p>
            <a:r>
              <a:rPr lang="ru-RU" dirty="0" smtClean="0"/>
              <a:t>Не меняйте этот метод</a:t>
            </a:r>
          </a:p>
          <a:p>
            <a:r>
              <a:rPr lang="ru-RU" dirty="0" smtClean="0"/>
              <a:t>Не удаляйте вызов </a:t>
            </a:r>
            <a:r>
              <a:rPr lang="en-US" dirty="0" err="1" smtClean="0"/>
              <a:t>InitializeComponent</a:t>
            </a:r>
            <a:r>
              <a:rPr lang="ru-RU" dirty="0" smtClean="0"/>
              <a:t> из конструктора формы</a:t>
            </a:r>
          </a:p>
          <a:p>
            <a:r>
              <a:rPr lang="ru-RU" dirty="0" smtClean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446</Words>
  <Application>Microsoft Office PowerPoint</Application>
  <PresentationFormat>On-screen Show (4:3)</PresentationFormat>
  <Paragraphs>100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Z-порядок</vt:lpstr>
      <vt:lpstr>Document Outline</vt:lpstr>
      <vt:lpstr>Имена событий</vt:lpstr>
      <vt:lpstr>Метод InitializeComponent</vt:lpstr>
      <vt:lpstr>Окно «Properties»</vt:lpstr>
      <vt:lpstr>Префиксы имен</vt:lpstr>
      <vt:lpstr>Форма: Последовательность событий при создании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  <vt:lpstr>Полезные библиотеки</vt:lpstr>
      <vt:lpstr>Элементы управления</vt:lpstr>
      <vt:lpstr>Полезные инструменты</vt:lpstr>
      <vt:lpstr>Inspect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2017-07-05T18:48:53Z</dcterms:modified>
</cp:coreProperties>
</file>