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304" r:id="rId8"/>
    <p:sldId id="288" r:id="rId9"/>
    <p:sldId id="259" r:id="rId10"/>
    <p:sldId id="261" r:id="rId11"/>
    <p:sldId id="302" r:id="rId12"/>
    <p:sldId id="263" r:id="rId13"/>
    <p:sldId id="301" r:id="rId14"/>
    <p:sldId id="264" r:id="rId15"/>
    <p:sldId id="307" r:id="rId16"/>
    <p:sldId id="306" r:id="rId17"/>
    <p:sldId id="308" r:id="rId18"/>
    <p:sldId id="309" r:id="rId19"/>
    <p:sldId id="297" r:id="rId20"/>
    <p:sldId id="262" r:id="rId21"/>
    <p:sldId id="291" r:id="rId22"/>
    <p:sldId id="293" r:id="rId23"/>
    <p:sldId id="265" r:id="rId24"/>
    <p:sldId id="296" r:id="rId25"/>
    <p:sldId id="266" r:id="rId26"/>
    <p:sldId id="305" r:id="rId27"/>
    <p:sldId id="290" r:id="rId28"/>
    <p:sldId id="292" r:id="rId29"/>
    <p:sldId id="267" r:id="rId30"/>
    <p:sldId id="289" r:id="rId31"/>
    <p:sldId id="268" r:id="rId32"/>
    <p:sldId id="283" r:id="rId33"/>
    <p:sldId id="269" r:id="rId34"/>
    <p:sldId id="270" r:id="rId35"/>
    <p:sldId id="271" r:id="rId36"/>
    <p:sldId id="272" r:id="rId37"/>
    <p:sldId id="298" r:id="rId38"/>
    <p:sldId id="299" r:id="rId39"/>
    <p:sldId id="273" r:id="rId40"/>
    <p:sldId id="274" r:id="rId41"/>
    <p:sldId id="276" r:id="rId42"/>
    <p:sldId id="286" r:id="rId43"/>
    <p:sldId id="277" r:id="rId44"/>
    <p:sldId id="278" r:id="rId45"/>
    <p:sldId id="282" r:id="rId46"/>
    <p:sldId id="285" r:id="rId47"/>
    <p:sldId id="281" r:id="rId48"/>
    <p:sldId id="300" r:id="rId49"/>
    <p:sldId id="287" r:id="rId50"/>
    <p:sldId id="279" r:id="rId5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28.09.2014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28.09.2014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28.09.2014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28.09.2014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28.09.2014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a:t>
            </a:r>
            <a:r>
              <a:rPr lang="ru-RU" sz="3200" dirty="0" smtClean="0">
                <a:solidFill>
                  <a:schemeClr val="bg1"/>
                </a:solidFill>
              </a:rPr>
              <a:t>: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endParaRPr lang="ru-RU" sz="1600" dirty="0" smtClean="0">
              <a:solidFill>
                <a:schemeClr val="bg1"/>
              </a:solidFill>
            </a:endParaRP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a:t>
            </a:r>
            <a:r>
              <a:rPr lang="ru-RU" sz="1600" dirty="0" smtClean="0">
                <a:solidFill>
                  <a:schemeClr val="bg1"/>
                </a:solidFill>
              </a:rPr>
              <a:t>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a:t>
            </a:r>
            <a:r>
              <a:rPr lang="ru-RU" sz="2800" dirty="0" smtClean="0">
                <a:solidFill>
                  <a:schemeClr val="bg1"/>
                </a:solidFill>
              </a:rPr>
              <a:t>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ru-RU" sz="3200" dirty="0" smtClean="0">
                <a:solidFill>
                  <a:schemeClr val="bg1"/>
                </a:solidFill>
              </a:rPr>
              <a:t>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endParaRPr lang="ru-RU" dirty="0" smtClean="0">
              <a:solidFill>
                <a:schemeClr val="bg1"/>
              </a:solidFill>
            </a:endParaRP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4072</Words>
  <Application>Microsoft Office PowerPoint</Application>
  <PresentationFormat>On-screen Show (4:3)</PresentationFormat>
  <Paragraphs>952</Paragraphs>
  <Slides>47</Slides>
  <Notes>0</Notes>
  <HiddenSlides>2</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Point2D как class и struct</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2014-09-28T15:27:43Z</dcterms:modified>
</cp:coreProperties>
</file>