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72" r:id="rId13"/>
    <p:sldId id="267" r:id="rId14"/>
    <p:sldId id="287" r:id="rId15"/>
    <p:sldId id="288" r:id="rId16"/>
    <p:sldId id="289" r:id="rId17"/>
    <p:sldId id="290" r:id="rId18"/>
    <p:sldId id="261" r:id="rId19"/>
    <p:sldId id="274" r:id="rId20"/>
    <p:sldId id="281" r:id="rId21"/>
    <p:sldId id="275" r:id="rId22"/>
    <p:sldId id="276" r:id="rId23"/>
    <p:sldId id="268" r:id="rId24"/>
    <p:sldId id="286" r:id="rId25"/>
    <p:sldId id="279" r:id="rId26"/>
    <p:sldId id="283" r:id="rId27"/>
    <p:sldId id="278" r:id="rId28"/>
    <p:sldId id="280" r:id="rId29"/>
    <p:sldId id="273" r:id="rId30"/>
    <p:sldId id="260" r:id="rId31"/>
    <p:sldId id="282" r:id="rId32"/>
    <p:sldId id="264" r:id="rId33"/>
    <p:sldId id="262" r:id="rId34"/>
    <p:sldId id="26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1718</Words>
  <Application>Microsoft Office PowerPoint</Application>
  <PresentationFormat>On-screen Show (4:3)</PresentationFormat>
  <Paragraphs>324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2014-10-23T21:02:11Z</dcterms:modified>
</cp:coreProperties>
</file>