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288" r:id="rId8"/>
    <p:sldId id="259" r:id="rId9"/>
    <p:sldId id="261" r:id="rId10"/>
    <p:sldId id="302" r:id="rId11"/>
    <p:sldId id="263" r:id="rId12"/>
    <p:sldId id="264" r:id="rId13"/>
    <p:sldId id="301" r:id="rId14"/>
    <p:sldId id="297" r:id="rId15"/>
    <p:sldId id="262" r:id="rId16"/>
    <p:sldId id="291" r:id="rId17"/>
    <p:sldId id="293" r:id="rId18"/>
    <p:sldId id="265" r:id="rId19"/>
    <p:sldId id="296" r:id="rId20"/>
    <p:sldId id="266" r:id="rId21"/>
    <p:sldId id="290" r:id="rId22"/>
    <p:sldId id="292" r:id="rId23"/>
    <p:sldId id="267" r:id="rId24"/>
    <p:sldId id="289" r:id="rId25"/>
    <p:sldId id="268" r:id="rId26"/>
    <p:sldId id="283" r:id="rId27"/>
    <p:sldId id="269" r:id="rId28"/>
    <p:sldId id="270" r:id="rId29"/>
    <p:sldId id="271" r:id="rId30"/>
    <p:sldId id="272" r:id="rId31"/>
    <p:sldId id="298" r:id="rId32"/>
    <p:sldId id="299" r:id="rId33"/>
    <p:sldId id="273" r:id="rId34"/>
    <p:sldId id="274" r:id="rId35"/>
    <p:sldId id="276" r:id="rId36"/>
    <p:sldId id="286" r:id="rId37"/>
    <p:sldId id="277" r:id="rId38"/>
    <p:sldId id="278" r:id="rId39"/>
    <p:sldId id="282" r:id="rId40"/>
    <p:sldId id="285" r:id="rId41"/>
    <p:sldId id="281" r:id="rId42"/>
    <p:sldId id="300" r:id="rId43"/>
    <p:sldId id="287" r:id="rId44"/>
    <p:sldId id="279" r:id="rId4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69" d="100"/>
          <a:sy n="69" d="100"/>
        </p:scale>
        <p:origin x="-1650" y="-96"/>
      </p:cViewPr>
      <p:guideLst>
        <p:guide orient="horz" pos="2160"/>
        <p:guide pos="2880"/>
      </p:guideLst>
    </p:cSldViewPr>
  </p:slideViewPr>
  <p:notesTextViewPr>
    <p:cViewPr>
      <p:scale>
        <a:sx n="1" d="1"/>
        <a:sy n="1" d="1"/>
      </p:scale>
      <p:origin x="0" y="0"/>
    </p:cViewPr>
  </p:notesTextViewPr>
  <p:sorterViewPr>
    <p:cViewPr>
      <p:scale>
        <a:sx n="81" d="100"/>
        <a:sy n="81" d="100"/>
      </p:scale>
      <p:origin x="0" y="37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05.09.2014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05.09.2014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05.09.2014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05.09.2014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05.09.2014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05.09.2014</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05.09.2014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05.09.2014</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05.09.2014</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05.09.2014</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05.09.2014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05.09.2014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05.09.2014</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05.09.2014</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05.09.2014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следубщие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VirtualFunc();</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Console.WriteLine</a:t>
            </a:r>
            <a:r>
              <a:rPr lang="en-US" sz="1100" dirty="0">
                <a:solidFill>
                  <a:schemeClr val="bg1"/>
                </a:solidFill>
                <a:latin typeface="Courier New" pitchFamily="49" charset="0"/>
                <a:cs typeface="Courier New" pitchFamily="49" charset="0"/>
              </a:rPr>
              <a:t>(_foo.ToLower());</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24991797"/>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Три основых концепции:</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77496848"/>
              </p:ext>
            </p:extLst>
          </p:nvPr>
        </p:nvGraphicFramePr>
        <p:xfrm>
          <a:off x="766800" y="1700808"/>
          <a:ext cx="7610400" cy="4681120"/>
        </p:xfrm>
        <a:graphic>
          <a:graphicData uri="http://schemas.openxmlformats.org/drawingml/2006/table">
            <a:tbl>
              <a:tblPr/>
              <a:tblGrid>
                <a:gridCol w="1273696"/>
                <a:gridCol w="6336704"/>
              </a:tblGrid>
              <a:tr h="247998">
                <a:tc>
                  <a:txBody>
                    <a:bodyPr/>
                    <a:lstStyle/>
                    <a:p>
                      <a:r>
                        <a:rPr lang="ru-RU" sz="1400" b="1" dirty="0" smtClean="0">
                          <a:solidFill>
                            <a:schemeClr val="bg1"/>
                          </a:solidFill>
                          <a:latin typeface="+mn-lt"/>
                        </a:rPr>
                        <a:t>Имя</a:t>
                      </a:r>
                      <a:r>
                        <a:rPr lang="ru-RU" sz="1400" b="1" baseline="0" dirty="0" smtClean="0">
                          <a:solidFill>
                            <a:schemeClr val="bg1"/>
                          </a:solidFill>
                          <a:latin typeface="+mn-lt"/>
                        </a:rPr>
                        <a:t> типа</a:t>
                      </a:r>
                      <a:endParaRPr lang="en-US" sz="1400" b="1"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ru-RU" sz="1400" b="1" dirty="0" smtClean="0">
                          <a:solidFill>
                            <a:schemeClr val="bg1"/>
                          </a:solidFill>
                          <a:latin typeface="+mn-lt"/>
                        </a:rPr>
                        <a:t>Значение по умолчанию</a:t>
                      </a:r>
                      <a:endParaRPr lang="en-US" sz="1400" b="1"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r>
              <a:tr h="247998">
                <a:tc>
                  <a:txBody>
                    <a:bodyPr/>
                    <a:lstStyle/>
                    <a:p>
                      <a:r>
                        <a:rPr lang="ru-RU" sz="1400" u="none" dirty="0" smtClean="0">
                          <a:solidFill>
                            <a:schemeClr val="bg1"/>
                          </a:solidFill>
                          <a:latin typeface="+mn-lt"/>
                        </a:rPr>
                        <a:t>ссылочный</a:t>
                      </a:r>
                      <a:r>
                        <a:rPr lang="ru-RU" sz="1400" u="none" baseline="0" dirty="0" smtClean="0">
                          <a:solidFill>
                            <a:schemeClr val="bg1"/>
                          </a:solidFill>
                          <a:latin typeface="+mn-lt"/>
                        </a:rPr>
                        <a:t> тип</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dirty="0" smtClean="0">
                          <a:solidFill>
                            <a:schemeClr val="bg1"/>
                          </a:solidFill>
                          <a:latin typeface="+mn-lt"/>
                        </a:rPr>
                        <a:t>null</a:t>
                      </a:r>
                      <a:endParaRPr lang="en-US" sz="1400"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bool</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dirty="0">
                          <a:solidFill>
                            <a:schemeClr val="bg1"/>
                          </a:solidFill>
                          <a:latin typeface="+mn-lt"/>
                        </a:rPr>
                        <a:t>false</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byte</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char</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a:solidFill>
                            <a:schemeClr val="bg1"/>
                          </a:solidFill>
                          <a:latin typeface="+mn-lt"/>
                        </a:rPr>
                        <a:t>decimal</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a:solidFill>
                            <a:schemeClr val="bg1"/>
                          </a:solidFill>
                          <a:latin typeface="+mn-lt"/>
                        </a:rPr>
                        <a:t>0.0M</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a:solidFill>
                            <a:schemeClr val="bg1"/>
                          </a:solidFill>
                          <a:latin typeface="+mn-lt"/>
                        </a:rPr>
                        <a:t>double</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a:solidFill>
                            <a:schemeClr val="bg1"/>
                          </a:solidFill>
                          <a:latin typeface="+mn-lt"/>
                        </a:rPr>
                        <a:t>0.0D</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a:solidFill>
                            <a:schemeClr val="bg1"/>
                          </a:solidFill>
                          <a:latin typeface="+mn-lt"/>
                        </a:rPr>
                        <a:t>float</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dirty="0">
                          <a:solidFill>
                            <a:schemeClr val="bg1"/>
                          </a:solidFill>
                          <a:latin typeface="+mn-lt"/>
                        </a:rPr>
                        <a:t>0.0F</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Int</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long</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a:solidFill>
                            <a:schemeClr val="bg1"/>
                          </a:solidFill>
                          <a:latin typeface="+mn-lt"/>
                        </a:rPr>
                        <a:t>0L</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sbyte</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short</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uint</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dirty="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ulong</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dirty="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ushort</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dirty="0">
                          <a:solidFill>
                            <a:schemeClr val="bg1"/>
                          </a:solidFill>
                          <a:latin typeface="+mn-lt"/>
                        </a:rPr>
                        <a:t>0</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a:solidFill>
                            <a:schemeClr val="bg1"/>
                          </a:solidFill>
                          <a:latin typeface="+mn-lt"/>
                        </a:rPr>
                        <a:t>enum</a:t>
                      </a: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dirty="0" smtClean="0">
                          <a:solidFill>
                            <a:schemeClr val="bg1"/>
                          </a:solidFill>
                          <a:latin typeface="+mn-lt"/>
                        </a:rPr>
                        <a:t>Значение</a:t>
                      </a:r>
                      <a:r>
                        <a:rPr lang="en-US" sz="1400" dirty="0" smtClean="0">
                          <a:solidFill>
                            <a:schemeClr val="bg1"/>
                          </a:solidFill>
                          <a:latin typeface="+mn-lt"/>
                        </a:rPr>
                        <a:t> </a:t>
                      </a:r>
                      <a:r>
                        <a:rPr lang="ru-RU" sz="1400" dirty="0" smtClean="0">
                          <a:solidFill>
                            <a:schemeClr val="bg1"/>
                          </a:solidFill>
                          <a:latin typeface="+mn-lt"/>
                        </a:rPr>
                        <a:t>выражения </a:t>
                      </a:r>
                      <a:r>
                        <a:rPr lang="en-US" sz="1400" dirty="0" smtClean="0">
                          <a:solidFill>
                            <a:schemeClr val="bg1"/>
                          </a:solidFill>
                          <a:latin typeface="+mn-lt"/>
                        </a:rPr>
                        <a:t>(E)0</a:t>
                      </a:r>
                      <a:r>
                        <a:rPr lang="en-US" sz="1400" dirty="0">
                          <a:solidFill>
                            <a:schemeClr val="bg1"/>
                          </a:solidFill>
                          <a:latin typeface="+mn-lt"/>
                        </a:rPr>
                        <a:t>, </a:t>
                      </a:r>
                      <a:r>
                        <a:rPr lang="ru-RU" sz="1400" dirty="0" smtClean="0">
                          <a:solidFill>
                            <a:schemeClr val="bg1"/>
                          </a:solidFill>
                          <a:latin typeface="+mn-lt"/>
                        </a:rPr>
                        <a:t>где </a:t>
                      </a:r>
                      <a:r>
                        <a:rPr lang="en-US" sz="1400" dirty="0" smtClean="0">
                          <a:solidFill>
                            <a:schemeClr val="bg1"/>
                          </a:solidFill>
                          <a:latin typeface="+mn-lt"/>
                        </a:rPr>
                        <a:t>E </a:t>
                      </a:r>
                      <a:r>
                        <a:rPr lang="ru-RU" sz="1400" dirty="0" smtClean="0">
                          <a:solidFill>
                            <a:schemeClr val="bg1"/>
                          </a:solidFill>
                          <a:latin typeface="+mn-lt"/>
                        </a:rPr>
                        <a:t> </a:t>
                      </a:r>
                      <a:r>
                        <a:rPr lang="en-US" sz="1400" dirty="0" smtClean="0">
                          <a:solidFill>
                            <a:schemeClr val="bg1"/>
                          </a:solidFill>
                          <a:latin typeface="+mn-lt"/>
                        </a:rPr>
                        <a:t>enum </a:t>
                      </a:r>
                      <a:r>
                        <a:rPr lang="ru-RU" sz="1400" dirty="0" smtClean="0">
                          <a:solidFill>
                            <a:schemeClr val="bg1"/>
                          </a:solidFill>
                          <a:latin typeface="+mn-lt"/>
                        </a:rPr>
                        <a:t>тип.</a:t>
                      </a:r>
                      <a:endParaRPr lang="en-US" sz="1400"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7998">
                <a:tc>
                  <a:txBody>
                    <a:bodyPr/>
                    <a:lstStyle/>
                    <a:p>
                      <a:r>
                        <a:rPr lang="en-US" sz="1400" u="none" dirty="0" smtClean="0">
                          <a:solidFill>
                            <a:schemeClr val="bg1"/>
                          </a:solidFill>
                          <a:latin typeface="+mn-lt"/>
                        </a:rPr>
                        <a:t>struct</a:t>
                      </a:r>
                      <a:endParaRPr lang="en-US" sz="1400" u="none"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ru-RU" sz="1400" dirty="0" smtClean="0">
                          <a:solidFill>
                            <a:schemeClr val="bg1"/>
                          </a:solidFill>
                          <a:latin typeface="+mn-lt"/>
                        </a:rPr>
                        <a:t>Значение полученное после присвоения</a:t>
                      </a:r>
                      <a:r>
                        <a:rPr lang="ru-RU" sz="1400" baseline="0" dirty="0" smtClean="0">
                          <a:solidFill>
                            <a:schemeClr val="bg1"/>
                          </a:solidFill>
                          <a:latin typeface="+mn-lt"/>
                        </a:rPr>
                        <a:t> всем полям значения по умолчанию</a:t>
                      </a:r>
                      <a:endParaRPr lang="en-US" sz="1400" dirty="0">
                        <a:solidFill>
                          <a:schemeClr val="bg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3351</Words>
  <Application>Microsoft Office PowerPoint</Application>
  <PresentationFormat>On-screen Show (4:3)</PresentationFormat>
  <Paragraphs>847</Paragraphs>
  <Slides>41</Slides>
  <Notes>0</Notes>
  <HiddenSlides>1</HiddenSlides>
  <MMClips>0</MMClips>
  <ScaleCrop>false</ScaleCrop>
  <HeadingPairs>
    <vt:vector size="4" baseType="variant">
      <vt:variant>
        <vt:lpstr>Theme</vt:lpstr>
      </vt:variant>
      <vt:variant>
        <vt:i4>4</vt:i4>
      </vt:variant>
      <vt:variant>
        <vt:lpstr>Slide Titles</vt:lpstr>
      </vt:variant>
      <vt:variant>
        <vt:i4>41</vt:i4>
      </vt:variant>
    </vt:vector>
  </HeadingPairs>
  <TitlesOfParts>
    <vt:vector size="45" baseType="lpstr">
      <vt:lpstr>Office Theme</vt:lpstr>
      <vt:lpstr>1_Office Theme</vt:lpstr>
      <vt:lpstr>bel-hard-training</vt:lpstr>
      <vt:lpstr>2_Office Theme</vt:lpstr>
      <vt:lpstr>PowerPoint Presentation</vt:lpstr>
      <vt:lpstr>PowerPoint Presentation</vt:lpstr>
      <vt:lpstr>Материалы для обучения</vt:lpstr>
      <vt:lpstr>ООП: Объектно-ориентированное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Автоматические свойства (auto-properties)</vt:lpstr>
      <vt:lpstr>PowerPoint Presentation</vt:lpstr>
      <vt:lpstr>Наследование</vt:lpstr>
      <vt:lpstr>Наследование и конструкторы</vt:lpstr>
      <vt:lpstr>PowerPoint Presentation</vt:lpstr>
      <vt:lpstr>Наследование. Модификатор доступа protected.</vt:lpstr>
      <vt:lpstr>PowerPoint Presentation</vt:lpstr>
      <vt:lpstr>PowerPoint Presentation</vt:lpstr>
      <vt:lpstr>PowerPoint Presentation</vt:lpstr>
      <vt:lpstr>PowerPoint Presentation</vt:lpstr>
      <vt:lpstr>PowerPoint Presentation</vt:lpstr>
      <vt:lpstr>PowerPoint Presentation</vt:lpstr>
      <vt:lpstr>Полезные интерфейсы в .NET</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2014-09-05T15:04:41Z</dcterms:modified>
</cp:coreProperties>
</file>