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57" r:id="rId2"/>
    <p:sldId id="261" r:id="rId3"/>
    <p:sldId id="262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1992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14.02.2013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14.02.2013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C:\Windows\Microsoft.NET&gt; _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Что выбрать </a:t>
            </a:r>
            <a:r>
              <a:rPr lang="ru-RU" sz="4400" dirty="0" smtClean="0">
                <a:solidFill>
                  <a:schemeClr val="bg1"/>
                </a:solidFill>
              </a:rPr>
              <a:t>дальше (</a:t>
            </a:r>
            <a:r>
              <a:rPr lang="en-US" sz="4400" dirty="0" smtClean="0">
                <a:solidFill>
                  <a:schemeClr val="bg1"/>
                </a:solidFill>
              </a:rPr>
              <a:t>.NET)</a:t>
            </a:r>
            <a:r>
              <a:rPr lang="ru-RU" sz="4400" dirty="0" smtClean="0">
                <a:solidFill>
                  <a:schemeClr val="bg1"/>
                </a:solidFill>
              </a:rPr>
              <a:t>?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640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Windows Phone 7: проектирование и разработка </a:t>
            </a:r>
            <a:r>
              <a:rPr lang="ru-RU" sz="3200" dirty="0" smtClean="0"/>
              <a:t>приложений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Создание веб-приложений в </a:t>
            </a:r>
            <a:r>
              <a:rPr lang="en-US" sz="3200" dirty="0" smtClean="0"/>
              <a:t>ASP.NET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3200" dirty="0" smtClean="0"/>
              <a:t>Сначала – «HTML </a:t>
            </a:r>
            <a:r>
              <a:rPr lang="ru-RU" sz="3200" dirty="0"/>
              <a:t>и CSS. Секреты вёрстки</a:t>
            </a:r>
            <a:r>
              <a:rPr lang="ru-RU" sz="3200" dirty="0" smtClean="0"/>
              <a:t>.»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5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40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bel-hard-training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2013-02-14T09:35:54Z</dcterms:modified>
</cp:coreProperties>
</file>