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95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0" r:id="rId14"/>
    <p:sldId id="296" r:id="rId15"/>
    <p:sldId id="282" r:id="rId16"/>
    <p:sldId id="289" r:id="rId17"/>
    <p:sldId id="283" r:id="rId18"/>
    <p:sldId id="286" r:id="rId19"/>
    <p:sldId id="291" r:id="rId20"/>
    <p:sldId id="293" r:id="rId21"/>
    <p:sldId id="294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74"/>
            <p14:sldId id="295"/>
            <p14:sldId id="275"/>
            <p14:sldId id="276"/>
            <p14:sldId id="277"/>
            <p14:sldId id="278"/>
          </p14:sldIdLst>
        </p14:section>
        <p14:section name="События" id="{51CD63FA-9B48-429F-B2C7-C63C3B612EDB}">
          <p14:sldIdLst>
            <p14:sldId id="279"/>
            <p14:sldId id="280"/>
            <p14:sldId id="281"/>
            <p14:sldId id="290"/>
            <p14:sldId id="296"/>
            <p14:sldId id="282"/>
            <p14:sldId id="289"/>
            <p14:sldId id="283"/>
            <p14:sldId id="286"/>
            <p14:sldId id="291"/>
            <p14:sldId id="293"/>
            <p14:sldId id="294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...");</a:t>
            </a:r>
            <a:endParaRPr lang="ru-RU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Explode;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Упрощенная генерация событий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?.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</a:t>
            </a:r>
            <a:r>
              <a:rPr lang="ru-RU" sz="1400" dirty="0">
                <a:solidFill>
                  <a:schemeClr val="bg1"/>
                </a:solidFill>
              </a:rPr>
              <a:t>ы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System.Action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</a:t>
            </a:r>
            <a:r>
              <a:rPr lang="en-US" sz="14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</a:t>
            </a:r>
            <a:r>
              <a:rPr lang="en-US" sz="14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Делегаты </a:t>
            </a:r>
            <a:r>
              <a:rPr lang="en-US" sz="1400" dirty="0" err="1" smtClean="0">
                <a:solidFill>
                  <a:schemeClr val="bg1"/>
                </a:solidFill>
              </a:rPr>
              <a:t>System.Func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</a:t>
            </a:r>
            <a:r>
              <a:rPr lang="ru-RU" sz="1400" dirty="0">
                <a:solidFill>
                  <a:schemeClr val="bg1"/>
                </a:solidFill>
              </a:rPr>
              <a:t>функцию </a:t>
            </a:r>
            <a:r>
              <a:rPr lang="ru-RU" sz="14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400" dirty="0">
                <a:solidFill>
                  <a:schemeClr val="bg1"/>
                </a:solidFill>
              </a:rPr>
              <a:t>аргументов от 0 до </a:t>
            </a:r>
            <a:r>
              <a:rPr lang="ru-RU" sz="1400" dirty="0" smtClean="0">
                <a:solidFill>
                  <a:schemeClr val="bg1"/>
                </a:solidFill>
              </a:rPr>
              <a:t>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&lt;T1, T2,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 smtClean="0">
                <a:solidFill>
                  <a:schemeClr val="bg1"/>
                </a:solidFill>
              </a:rPr>
              <a:t>Где </a:t>
            </a:r>
            <a:r>
              <a:rPr lang="en-US" sz="1400" dirty="0" smtClean="0">
                <a:solidFill>
                  <a:schemeClr val="bg1"/>
                </a:solidFill>
              </a:rPr>
              <a:t>T1, T2, ,,, T16 </a:t>
            </a:r>
            <a:r>
              <a:rPr lang="ru-RU" sz="14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 smtClean="0">
                <a:solidFill>
                  <a:schemeClr val="bg1"/>
                </a:solidFill>
              </a:rPr>
              <a:t>T</a:t>
            </a:r>
            <a:r>
              <a:rPr lang="en-US" sz="1400" dirty="0" err="1">
                <a:solidFill>
                  <a:schemeClr val="bg1"/>
                </a:solidFill>
              </a:rPr>
              <a:t>R</a:t>
            </a:r>
            <a:r>
              <a:rPr lang="en-US" sz="1400" dirty="0" err="1" smtClean="0">
                <a:solidFill>
                  <a:schemeClr val="bg1"/>
                </a:solidFill>
              </a:rPr>
              <a:t>esult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example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null;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example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-= Bar;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Событие</a:t>
            </a:r>
            <a:r>
              <a:rPr lang="en-US" dirty="0" smtClean="0">
                <a:solidFill>
                  <a:schemeClr val="bg1"/>
                </a:solidFill>
              </a:rPr>
              <a:t> vs </a:t>
            </a:r>
            <a:r>
              <a:rPr lang="ru-RU" dirty="0" smtClean="0">
                <a:solidFill>
                  <a:schemeClr val="bg1"/>
                </a:solidFill>
              </a:rPr>
              <a:t>поле с делегатом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Код класса работающий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SomeEvent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208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Код класса работающий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190770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2818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052" y="5877272"/>
            <a:ext cx="82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оба класса ведут себя одинаково, то в чем разница? В том кто владеет списком обработчиков (</a:t>
            </a:r>
            <a:r>
              <a:rPr lang="en-US" sz="1600" dirty="0" smtClean="0"/>
              <a:t>invocation list</a:t>
            </a:r>
            <a:r>
              <a:rPr lang="ru-RU" sz="1600" dirty="0" smtClean="0"/>
              <a:t>).</a:t>
            </a:r>
            <a:r>
              <a:rPr lang="en-US" sz="1600" dirty="0" smtClean="0"/>
              <a:t> </a:t>
            </a:r>
            <a:r>
              <a:rPr lang="ru-RU" sz="1600" dirty="0" smtClean="0"/>
              <a:t>Другой класс не может очистить список подписчиков.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События и наследование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Наследники не могут генерировать события родительских классов. Или говоря проще – событие может быть сгенерировано только типом в котором оно объявлено.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События: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структурах можно объявлять события. Проявляйте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однако, осторожность при их использовании чтобы не подписаться на событие у </a:t>
            </a:r>
            <a:r>
              <a:rPr lang="ru-RU" smtClean="0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наследования делегатов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43" y="1633749"/>
            <a:ext cx="2095714" cy="48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1748</Words>
  <Application>Microsoft Office PowerPoint</Application>
  <PresentationFormat>On-screen Show (4:3)</PresentationFormat>
  <Paragraphs>385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Иерархия наследования делегатов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Упрощенная генерация событий</vt:lpstr>
      <vt:lpstr>PowerPoint Presentation</vt:lpstr>
      <vt:lpstr>PowerPoint Presentation</vt:lpstr>
      <vt:lpstr>PowerPoint Presentation</vt:lpstr>
      <vt:lpstr>PowerPoint Presentation</vt:lpstr>
      <vt:lpstr>Событие vs поле с делегатом</vt:lpstr>
      <vt:lpstr>События и наследование</vt:lpstr>
      <vt:lpstr>События: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Dmitry Volkov</cp:lastModifiedBy>
  <cp:revision>67</cp:revision>
  <dcterms:created xsi:type="dcterms:W3CDTF">2012-08-15T13:44:54Z</dcterms:created>
  <dcterms:modified xsi:type="dcterms:W3CDTF">2017-10-23T10:03:59Z</dcterms:modified>
</cp:coreProperties>
</file>