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1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316" r:id="rId29"/>
    <p:sldId id="317" r:id="rId30"/>
    <p:sldId id="315" r:id="rId31"/>
    <p:sldId id="286" r:id="rId32"/>
    <p:sldId id="287" r:id="rId33"/>
    <p:sldId id="289" r:id="rId34"/>
    <p:sldId id="290" r:id="rId35"/>
    <p:sldId id="296" r:id="rId36"/>
    <p:sldId id="307" r:id="rId37"/>
    <p:sldId id="303" r:id="rId38"/>
    <p:sldId id="312" r:id="rId39"/>
    <p:sldId id="267" r:id="rId40"/>
    <p:sldId id="268" r:id="rId41"/>
    <p:sldId id="269" r:id="rId42"/>
    <p:sldId id="270" r:id="rId43"/>
    <p:sldId id="271" r:id="rId44"/>
    <p:sldId id="272" r:id="rId45"/>
    <p:sldId id="285" r:id="rId46"/>
    <p:sldId id="288" r:id="rId47"/>
    <p:sldId id="278" r:id="rId48"/>
    <p:sldId id="273" r:id="rId49"/>
    <p:sldId id="274" r:id="rId50"/>
    <p:sldId id="275" r:id="rId51"/>
    <p:sldId id="277" r:id="rId52"/>
    <p:sldId id="282" r:id="rId53"/>
    <p:sldId id="279" r:id="rId54"/>
    <p:sldId id="280" r:id="rId55"/>
    <p:sldId id="313" r:id="rId56"/>
    <p:sldId id="302" r:id="rId57"/>
    <p:sldId id="314" r:id="rId58"/>
    <p:sldId id="276" r:id="rId59"/>
    <p:sldId id="291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55C9E-BCD3-4497-82AE-75BE54B89204}">
          <p14:sldIdLst>
            <p14:sldId id="256"/>
            <p14:sldId id="258"/>
            <p14:sldId id="283"/>
            <p14:sldId id="297"/>
          </p14:sldIdLst>
        </p14:section>
        <p14:section name="Процессы" id="{321EC497-0574-4798-9734-2D036338166B}">
          <p14:sldIdLst>
            <p14:sldId id="259"/>
            <p14:sldId id="292"/>
            <p14:sldId id="298"/>
            <p14:sldId id="306"/>
            <p14:sldId id="294"/>
            <p14:sldId id="300"/>
            <p14:sldId id="293"/>
            <p14:sldId id="295"/>
            <p14:sldId id="304"/>
          </p14:sldIdLst>
        </p14:section>
        <p14:section name="Потоки" id="{590B55CC-0506-4AAF-B544-1A7F8F027AC6}">
          <p14:sldIdLst>
            <p14:sldId id="261"/>
            <p14:sldId id="299"/>
            <p14:sldId id="305"/>
            <p14:sldId id="311"/>
            <p14:sldId id="262"/>
            <p14:sldId id="310"/>
            <p14:sldId id="263"/>
            <p14:sldId id="265"/>
            <p14:sldId id="264"/>
            <p14:sldId id="308"/>
            <p14:sldId id="309"/>
            <p14:sldId id="301"/>
            <p14:sldId id="266"/>
            <p14:sldId id="316"/>
            <p14:sldId id="317"/>
            <p14:sldId id="315"/>
            <p14:sldId id="286"/>
            <p14:sldId id="287"/>
            <p14:sldId id="289"/>
            <p14:sldId id="290"/>
            <p14:sldId id="296"/>
            <p14:sldId id="307"/>
            <p14:sldId id="303"/>
            <p14:sldId id="312"/>
            <p14:sldId id="267"/>
            <p14:sldId id="268"/>
            <p14:sldId id="269"/>
            <p14:sldId id="270"/>
            <p14:sldId id="271"/>
            <p14:sldId id="272"/>
            <p14:sldId id="285"/>
            <p14:sldId id="288"/>
            <p14:sldId id="278"/>
            <p14:sldId id="273"/>
            <p14:sldId id="274"/>
          </p14:sldIdLst>
        </p14:section>
        <p14:section name="Коллекции и потоки" id="{825E5A33-583E-4C88-A54B-F787E8D30E37}">
          <p14:sldIdLst>
            <p14:sldId id="275"/>
            <p14:sldId id="277"/>
            <p14:sldId id="282"/>
          </p14:sldIdLst>
        </p14:section>
        <p14:section name="TPL" id="{4CCA3321-C0A8-4A25-BB6C-171E86FB9171}">
          <p14:sldIdLst>
            <p14:sldId id="279"/>
            <p14:sldId id="280"/>
            <p14:sldId id="313"/>
            <p14:sldId id="302"/>
            <p14:sldId id="314"/>
          </p14:sldIdLst>
        </p14:section>
        <p14:section name="Другое" id="{11A32F97-2AC1-4050-A645-CA6F60D4716D}">
          <p14:sldIdLst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69" d="100"/>
          <a:sy n="69" d="100"/>
        </p:scale>
        <p:origin x="5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13.12.2017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13.12.2017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12/13/2017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string 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 name)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многопоточности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 smtClean="0"/>
              <a:t>.NET 1.0 </a:t>
            </a:r>
            <a:r>
              <a:rPr lang="ru-RU" dirty="0" smtClean="0"/>
              <a:t>и выше</a:t>
            </a:r>
            <a:endParaRPr lang="en-US" dirty="0" smtClean="0"/>
          </a:p>
          <a:p>
            <a:pPr lvl="1"/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r>
              <a:rPr lang="en-US" dirty="0" smtClean="0"/>
              <a:t>, ....</a:t>
            </a:r>
          </a:p>
          <a:p>
            <a:r>
              <a:rPr lang="en-US" dirty="0" smtClean="0"/>
              <a:t>.NET 4</a:t>
            </a:r>
            <a:r>
              <a:rPr lang="ru-RU" dirty="0" smtClean="0"/>
              <a:t> и выше</a:t>
            </a:r>
            <a:endParaRPr lang="en-US" dirty="0" smtClean="0"/>
          </a:p>
          <a:p>
            <a:pPr lvl="1"/>
            <a:r>
              <a:rPr lang="en-US" dirty="0" smtClean="0"/>
              <a:t>Task Parallel Library (TPL): Task, </a:t>
            </a:r>
            <a:r>
              <a:rPr lang="en-US" dirty="0" err="1" smtClean="0"/>
              <a:t>TaskFactory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.NET 4.5 </a:t>
            </a:r>
            <a:r>
              <a:rPr lang="ru-RU" dirty="0" smtClean="0"/>
              <a:t>и выше + </a:t>
            </a:r>
            <a:r>
              <a:rPr lang="en-US" dirty="0" smtClean="0"/>
              <a:t>C# 5</a:t>
            </a:r>
          </a:p>
          <a:p>
            <a:pPr lvl="1"/>
            <a:r>
              <a:rPr lang="ru-RU" dirty="0" smtClean="0"/>
              <a:t>Улучшения в </a:t>
            </a:r>
            <a:r>
              <a:rPr lang="en-US" dirty="0" smtClean="0"/>
              <a:t>TPL</a:t>
            </a:r>
          </a:p>
          <a:p>
            <a:pPr lvl="1"/>
            <a:r>
              <a:rPr lang="ru-RU" dirty="0" smtClean="0"/>
              <a:t>Ключевые слова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при 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</a:t>
            </a:r>
            <a:r>
              <a:rPr lang="en-US" sz="2800" dirty="0" smtClean="0"/>
              <a:t>Albahari</a:t>
            </a:r>
            <a:r>
              <a:rPr lang="ru-RU" sz="2800" dirty="0" smtClean="0"/>
              <a:t>, </a:t>
            </a:r>
            <a:r>
              <a:rPr lang="en-US" sz="2800" dirty="0"/>
              <a:t>Threading in C</a:t>
            </a:r>
            <a:r>
              <a:rPr lang="en-US" sz="2800" dirty="0" smtClean="0"/>
              <a:t>#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www.albahari.com/threading/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Перевод на русский:</a:t>
            </a:r>
            <a:br>
              <a:rPr lang="ru-RU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rsdn.ru/article/dotnet/CSThreading1.xml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rsdn.ru/article/dotnet/CSThreading2.xml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23386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4844" y="5272608"/>
            <a:ext cx="8229600" cy="96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en-US" sz="2000" dirty="0" smtClean="0"/>
              <a:t>.NET 4.5 </a:t>
            </a:r>
            <a:r>
              <a:rPr lang="ru-RU" sz="2000" dirty="0" smtClean="0"/>
              <a:t>добавлены свойства </a:t>
            </a:r>
            <a:r>
              <a:rPr lang="en-US" sz="2000" dirty="0" err="1" smtClean="0"/>
              <a:t>CultureInfo.DefaultThreadCurrentCulture</a:t>
            </a:r>
            <a:r>
              <a:rPr lang="ru-RU" sz="2000" dirty="0" smtClean="0"/>
              <a:t> и </a:t>
            </a:r>
            <a:r>
              <a:rPr lang="en-US" sz="2000" dirty="0" err="1" smtClean="0"/>
              <a:t>CultureInfo.DefaultThreadCurrentUICulture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Потоки </a:t>
            </a:r>
            <a:r>
              <a:rPr lang="en-US" dirty="0" err="1" smtClean="0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Всегда </a:t>
            </a: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ru-RU" dirty="0" smtClean="0"/>
              <a:t>потоки</a:t>
            </a:r>
          </a:p>
          <a:p>
            <a:r>
              <a:rPr lang="ru-RU" dirty="0" smtClean="0"/>
              <a:t>Всегда используют </a:t>
            </a:r>
            <a:r>
              <a:rPr lang="en-US" dirty="0" smtClean="0"/>
              <a:t>multithreaded apartment </a:t>
            </a:r>
            <a:r>
              <a:rPr lang="ru-RU" dirty="0" smtClean="0"/>
              <a:t>режим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НЕ НАДО использовать </a:t>
            </a:r>
            <a:r>
              <a:rPr lang="en-US" dirty="0" err="1" smtClean="0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Вам требуется </a:t>
            </a:r>
            <a:r>
              <a:rPr lang="en-US" dirty="0" smtClean="0"/>
              <a:t>foreground </a:t>
            </a:r>
            <a:r>
              <a:rPr lang="ru-RU" dirty="0" smtClean="0"/>
              <a:t>поток</a:t>
            </a:r>
            <a:endParaRPr lang="en-US" dirty="0"/>
          </a:p>
          <a:p>
            <a:r>
              <a:rPr lang="ru-RU" dirty="0" smtClean="0"/>
              <a:t>Вам необходим поток с определенным приоритетом</a:t>
            </a:r>
          </a:p>
          <a:p>
            <a:r>
              <a:rPr lang="ru-RU" dirty="0" smtClean="0"/>
              <a:t>Вам необходимо использовать </a:t>
            </a:r>
            <a:r>
              <a:rPr lang="en-US" dirty="0" smtClean="0"/>
              <a:t>STA </a:t>
            </a:r>
            <a:r>
              <a:rPr lang="ru-RU" dirty="0" smtClean="0"/>
              <a:t>поток. Все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ru-RU" dirty="0" smtClean="0"/>
              <a:t>потоки используют </a:t>
            </a:r>
            <a:r>
              <a:rPr lang="en-US" dirty="0" smtClean="0"/>
              <a:t>MTA</a:t>
            </a:r>
          </a:p>
          <a:p>
            <a:r>
              <a:rPr lang="ru-RU" dirty="0" smtClean="0"/>
              <a:t>Вам требуется постоянная учетная запись для выполнения  или выделенный поток</a:t>
            </a:r>
            <a:endParaRPr lang="en-US" dirty="0"/>
          </a:p>
          <a:p>
            <a:r>
              <a:rPr lang="ru-RU" dirty="0" smtClean="0"/>
              <a:t>Ваш код блокирует поток на длительное время. Это может помешать запуску новых задач так как количество потоков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ru-RU" dirty="0" smtClean="0"/>
              <a:t>ограничено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1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r>
              <a:rPr lang="en-US" dirty="0" smtClean="0"/>
              <a:t>. </a:t>
            </a:r>
            <a:r>
              <a:rPr lang="ru-RU" dirty="0" smtClean="0"/>
              <a:t>Сводная таблица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27948"/>
              </p:ext>
            </p:extLst>
          </p:nvPr>
        </p:nvGraphicFramePr>
        <p:xfrm>
          <a:off x="575556" y="2089447"/>
          <a:ext cx="8100000" cy="27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System.Windows.Forms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System.Timers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System.Threading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Какой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 используется?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 или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Экземпляры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потоко-безопасны?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Интуитивное использование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Требует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Forms?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Качество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«метронома»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baseline="30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объекта в обработчик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Отложенный первый запуск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наследования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556" y="5157192"/>
            <a:ext cx="81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При наличии системных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966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NuGet </a:t>
            </a:r>
            <a:r>
              <a:rPr lang="ru-RU" sz="4000" dirty="0" smtClean="0"/>
              <a:t>пакет</a:t>
            </a:r>
            <a:r>
              <a:rPr lang="en-US" sz="4000" dirty="0" smtClean="0"/>
              <a:t> </a:t>
            </a:r>
            <a:r>
              <a:rPr lang="en-US" sz="4000" dirty="0" err="1" smtClean="0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async</a:t>
            </a:r>
            <a:r>
              <a:rPr lang="en-US" sz="4000" dirty="0" smtClean="0"/>
              <a:t> Main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Начиная с </a:t>
            </a:r>
            <a:r>
              <a:rPr lang="en-US" dirty="0" smtClean="0"/>
              <a:t>C# 7.1 </a:t>
            </a:r>
            <a:r>
              <a:rPr lang="ru-RU" dirty="0" smtClean="0"/>
              <a:t>метод </a:t>
            </a:r>
            <a:r>
              <a:rPr lang="en-US" dirty="0" smtClean="0"/>
              <a:t>Main </a:t>
            </a:r>
            <a:r>
              <a:rPr lang="ru-RU" dirty="0" smtClean="0"/>
              <a:t>можно объявлять с модификатором </a:t>
            </a:r>
            <a:r>
              <a:rPr lang="en-US" dirty="0" err="1" smtClean="0"/>
              <a:t>async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457200" y="3244334"/>
            <a:ext cx="82296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 …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Main() { … }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 … }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12827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Советы по </a:t>
            </a:r>
            <a:r>
              <a:rPr lang="en-US" sz="4000" dirty="0" smtClean="0"/>
              <a:t>TPL/</a:t>
            </a:r>
            <a:r>
              <a:rPr lang="en-US" sz="4000" dirty="0" err="1" smtClean="0"/>
              <a:t>async+await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Избегайте </a:t>
            </a:r>
            <a:r>
              <a:rPr lang="en-US" dirty="0" err="1" smtClean="0"/>
              <a:t>async</a:t>
            </a:r>
            <a:r>
              <a:rPr lang="en-US" dirty="0" smtClean="0"/>
              <a:t> void </a:t>
            </a:r>
            <a:r>
              <a:rPr lang="ru-RU" dirty="0" smtClean="0"/>
              <a:t>методов</a:t>
            </a:r>
          </a:p>
          <a:p>
            <a:pPr lvl="1"/>
            <a:r>
              <a:rPr lang="ru-RU" dirty="0" smtClean="0"/>
              <a:t>Они не «дружат» с </a:t>
            </a:r>
            <a:r>
              <a:rPr lang="en-US" dirty="0" smtClean="0"/>
              <a:t>try/catch</a:t>
            </a:r>
          </a:p>
          <a:p>
            <a:pPr lvl="1"/>
            <a:r>
              <a:rPr lang="ru-RU" dirty="0" smtClean="0"/>
              <a:t>Их завершение трудно отследить</a:t>
            </a:r>
          </a:p>
          <a:p>
            <a:r>
              <a:rPr lang="ru-RU" dirty="0" smtClean="0"/>
              <a:t>Используйте</a:t>
            </a:r>
            <a:r>
              <a:rPr lang="en-US" dirty="0" smtClean="0"/>
              <a:t> </a:t>
            </a:r>
            <a:r>
              <a:rPr lang="en-US" dirty="0" err="1" smtClean="0"/>
              <a:t>ConfigureAwait</a:t>
            </a:r>
            <a:r>
              <a:rPr lang="en-US" dirty="0" smtClean="0"/>
              <a:t>(false) </a:t>
            </a:r>
            <a:r>
              <a:rPr lang="ru-RU" dirty="0" smtClean="0"/>
              <a:t>если методу не нужно захватывать контекст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3513</Words>
  <Application>Microsoft Office PowerPoint</Application>
  <PresentationFormat>Экран (4:3)</PresentationFormat>
  <Paragraphs>722</Paragraphs>
  <Slides>58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58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Times New Roman</vt:lpstr>
      <vt:lpstr>Wingdings</vt:lpstr>
      <vt:lpstr>bel-hard-training</vt:lpstr>
      <vt:lpstr>Office Theme</vt:lpstr>
      <vt:lpstr>Презентация PowerPoint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Презентация PowerPoint</vt:lpstr>
      <vt:lpstr>Foreground и Background потоки</vt:lpstr>
      <vt:lpstr>Презентация PowerPoint</vt:lpstr>
      <vt:lpstr>Презентация PowerPoint</vt:lpstr>
      <vt:lpstr>Презентация PowerPoint</vt:lpstr>
      <vt:lpstr>Метод Thread.Sleep()</vt:lpstr>
      <vt:lpstr>Thread и CultureInfo</vt:lpstr>
      <vt:lpstr>Презентация PowerPoint</vt:lpstr>
      <vt:lpstr>Презентация PowerPoint</vt:lpstr>
      <vt:lpstr>Потоки ThreadPool</vt:lpstr>
      <vt:lpstr>Когда НЕ НАДО использовать ThreadPool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Таймеры. Сводная таблица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Анти-паттерны для lock</vt:lpstr>
      <vt:lpstr>Почему опасно использовать Thread.Abort()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NuGet пакет System.Collections.Immutable</vt:lpstr>
      <vt:lpstr>Презентация PowerPoint</vt:lpstr>
      <vt:lpstr>Презентация PowerPoint</vt:lpstr>
      <vt:lpstr>async Main</vt:lpstr>
      <vt:lpstr>C# 6. await in try/catch</vt:lpstr>
      <vt:lpstr>Советы по TPL/async+await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2017-12-13T14:05:47Z</dcterms:modified>
</cp:coreProperties>
</file>