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261" r:id="rId24"/>
    <p:sldId id="298" r:id="rId25"/>
    <p:sldId id="274" r:id="rId26"/>
    <p:sldId id="281" r:id="rId27"/>
    <p:sldId id="301" r:id="rId28"/>
    <p:sldId id="275" r:id="rId29"/>
    <p:sldId id="276" r:id="rId30"/>
    <p:sldId id="268" r:id="rId31"/>
    <p:sldId id="286" r:id="rId32"/>
    <p:sldId id="279" r:id="rId33"/>
    <p:sldId id="283" r:id="rId34"/>
    <p:sldId id="278" r:id="rId35"/>
    <p:sldId id="280" r:id="rId36"/>
    <p:sldId id="294" r:id="rId37"/>
    <p:sldId id="273" r:id="rId38"/>
    <p:sldId id="260" r:id="rId39"/>
    <p:sldId id="282" r:id="rId40"/>
    <p:sldId id="264" r:id="rId41"/>
    <p:sldId id="297" r:id="rId42"/>
    <p:sldId id="263" r:id="rId43"/>
    <p:sldId id="29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14.12.2017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Extensions. </a:t>
            </a:r>
            <a:r>
              <a:rPr lang="ru-RU" sz="2000" dirty="0" smtClean="0">
                <a:cs typeface="Courier New" pitchFamily="49" charset="0"/>
              </a:rPr>
              <a:t>Класс не может быть вложенным в другой.</a:t>
            </a:r>
            <a:endParaRPr lang="en-US" sz="2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smtClean="0"/>
              <a:t>Where()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smtClean="0"/>
              <a:t>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SelectMany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.First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smtClean="0"/>
              <a:t>.Last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.Single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(1,2,3</a:t>
            </a:r>
            <a:r>
              <a:rPr lang="ru-RU" dirty="0" smtClean="0"/>
              <a:t>)</a:t>
            </a:r>
            <a:r>
              <a:rPr lang="en-US" dirty="0" smtClean="0"/>
              <a:t>.Except(3,4,5) = (1,2)</a:t>
            </a:r>
            <a:endParaRPr lang="en-US" dirty="0"/>
          </a:p>
          <a:p>
            <a:r>
              <a:rPr lang="en-US" dirty="0"/>
              <a:t>Intersect</a:t>
            </a:r>
            <a:r>
              <a:rPr lang="en-US" dirty="0" smtClean="0"/>
              <a:t>(): </a:t>
            </a:r>
            <a:r>
              <a:rPr lang="ru-RU" dirty="0" smtClean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 smtClean="0"/>
              <a:t>.</a:t>
            </a:r>
            <a:r>
              <a:rPr lang="en-US" dirty="0"/>
              <a:t> Intersect</a:t>
            </a:r>
            <a:r>
              <a:rPr lang="en-US" dirty="0" smtClean="0"/>
              <a:t>(3,4,5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Данные методы используют устойчивый (</a:t>
            </a:r>
            <a:r>
              <a:rPr lang="en-US" dirty="0" smtClean="0"/>
              <a:t>stable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(), Equals(object), </a:t>
            </a:r>
            <a:r>
              <a:rPr lang="en-US" sz="2000" dirty="0" err="1" smtClean="0"/>
              <a:t>GetHashCode</a:t>
            </a:r>
            <a:r>
              <a:rPr lang="en-US" sz="2000" dirty="0" smtClean="0"/>
              <a:t>()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r>
              <a:rPr lang="ru-RU" dirty="0" smtClean="0"/>
              <a:t> и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оследовательность элементов (коллекция):</a:t>
            </a:r>
            <a:endParaRPr lang="en-US" dirty="0" smtClean="0"/>
          </a:p>
          <a:p>
            <a:r>
              <a:rPr lang="ru-RU" dirty="0" smtClean="0"/>
              <a:t>Однонаправленная;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2400" dirty="0" smtClean="0"/>
              <a:t>(начало → конец)</a:t>
            </a:r>
          </a:p>
          <a:p>
            <a:r>
              <a:rPr lang="ru-RU" dirty="0" smtClean="0"/>
              <a:t>Неизменяемая;</a:t>
            </a:r>
          </a:p>
          <a:p>
            <a:r>
              <a:rPr lang="ru-RU" dirty="0" smtClean="0"/>
              <a:t>С неизвестным количеством элементов;</a:t>
            </a:r>
          </a:p>
          <a:p>
            <a:r>
              <a:rPr lang="ru-RU" dirty="0" smtClean="0"/>
              <a:t>Без встроенной возможности обращения по индексу.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 smtClean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IQueryable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r>
              <a:rPr lang="ru-RU" dirty="0" smtClean="0"/>
              <a:t> из пространства имен </a:t>
            </a:r>
            <a:r>
              <a:rPr lang="en-US" dirty="0" err="1" smtClean="0"/>
              <a:t>System.Linq</a:t>
            </a:r>
            <a:r>
              <a:rPr lang="ru-RU" dirty="0" smtClean="0"/>
              <a:t> похожи по назначению на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2639</Words>
  <Application>Microsoft Office PowerPoint</Application>
  <PresentationFormat>On-screen Show (4:3)</PresentationFormat>
  <Paragraphs>437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 и IEnumerable&lt;T&gt;</vt:lpstr>
      <vt:lpstr>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.Where()</vt:lpstr>
      <vt:lpstr>.Select()</vt:lpstr>
      <vt:lpstr>.SelectMany()</vt:lpstr>
      <vt:lpstr>Any() и All()</vt:lpstr>
      <vt:lpstr>.First() и .Last()</vt:lpstr>
      <vt:lpstr>.Single()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2017-12-14T13:09:47Z</dcterms:modified>
</cp:coreProperties>
</file>