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75" r:id="rId4"/>
    <p:sldId id="261" r:id="rId5"/>
    <p:sldId id="265" r:id="rId6"/>
    <p:sldId id="264" r:id="rId7"/>
    <p:sldId id="273" r:id="rId8"/>
    <p:sldId id="274" r:id="rId9"/>
    <p:sldId id="270" r:id="rId10"/>
    <p:sldId id="266" r:id="rId11"/>
    <p:sldId id="267" r:id="rId12"/>
    <p:sldId id="271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 varScale="1">
        <p:scale>
          <a:sx n="58" d="100"/>
          <a:sy n="58" d="100"/>
        </p:scale>
        <p:origin x="78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cm.timus.ru/?locale=ru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degolf.stackexchange.com/" TargetMode="External"/><Relationship Id="rId5" Type="http://schemas.openxmlformats.org/officeDocument/2006/relationships/hyperlink" Target="http://www.pex4fun.com/" TargetMode="External"/><Relationship Id="rId4" Type="http://schemas.openxmlformats.org/officeDocument/2006/relationships/hyperlink" Target="http://projecteuler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nullptr.ru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tam.by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lex.com/" TargetMode="External"/><Relationship Id="rId2" Type="http://schemas.openxmlformats.org/officeDocument/2006/relationships/hyperlink" Target="http://up-for-grabs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park.com/" TargetMode="External"/><Relationship Id="rId2" Type="http://schemas.openxmlformats.org/officeDocument/2006/relationships/hyperlink" Target="http://aka.ms/devessential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Обучающие 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techdays.ru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www.wintellectnow.com/videos/index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Школа программиста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/>
            </a:r>
            <a:br>
              <a:rPr lang="en-US" dirty="0" smtClean="0">
                <a:solidFill>
                  <a:schemeClr val="bg1"/>
                </a:solidFill>
                <a:hlinkClick r:id="rId2"/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acmp.ru/index.asp?main=tasks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Timus</a:t>
            </a:r>
            <a:r>
              <a:rPr lang="en-US" dirty="0">
                <a:solidFill>
                  <a:schemeClr val="bg1"/>
                </a:solidFill>
              </a:rPr>
              <a:t> Online Judge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http://acm.timus.ru/?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locale=ru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http://projecteuler.net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C#/VB.NET/F#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5"/>
              </a:rPr>
              <a:t>http://www.pex4fun.com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6"/>
              </a:rPr>
              <a:t>http://codegolf.stackexchange.com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Анкета качества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Заполните анкету качества: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belhard.nullptr.ru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Отзыв можно оставить на сайте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http://belhard.tam.by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9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Центра </a:t>
            </a:r>
            <a:r>
              <a:rPr lang="ru-RU" sz="4400" dirty="0">
                <a:solidFill>
                  <a:schemeClr val="bg1"/>
                </a:solidFill>
              </a:rPr>
              <a:t>Обучающих Технологий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smtClean="0">
                <a:solidFill>
                  <a:schemeClr val="bg1"/>
                </a:solidFill>
              </a:rPr>
              <a:t>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810559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</a:t>
            </a:r>
            <a:r>
              <a:rPr lang="ru-RU" sz="4400" dirty="0" smtClean="0">
                <a:solidFill>
                  <a:schemeClr val="bg1"/>
                </a:solidFill>
              </a:rPr>
              <a:t>Центра </a:t>
            </a:r>
            <a:r>
              <a:rPr lang="ru-RU" sz="4400" dirty="0">
                <a:solidFill>
                  <a:schemeClr val="bg1"/>
                </a:solidFill>
              </a:rPr>
              <a:t>Обучающих Технологий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508586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C, C++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</a:t>
            </a:r>
            <a:r>
              <a:rPr lang="ru-RU" sz="2000" dirty="0" smtClean="0"/>
              <a:t>!</a:t>
            </a:r>
          </a:p>
          <a:p>
            <a:r>
              <a:rPr lang="ru-RU" sz="2000" dirty="0" smtClean="0"/>
              <a:t>Читайте книги и блоги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Смотрите обучающие видео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Слушайте подкасты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Посещайте конференции, пользовательские группы, хакатоны и другие события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Участвуйте в проектах с открытым исходным кодом</a:t>
            </a:r>
            <a:endParaRPr lang="en-US" sz="2000" dirty="0" smtClean="0"/>
          </a:p>
          <a:p>
            <a:r>
              <a:rPr lang="ru-RU" sz="2000" dirty="0" smtClean="0"/>
              <a:t>Сертификация </a:t>
            </a:r>
            <a:r>
              <a:rPr lang="en-US" sz="2000" dirty="0" smtClean="0"/>
              <a:t>Microsoft</a:t>
            </a:r>
          </a:p>
          <a:p>
            <a:pPr lvl="1"/>
            <a:r>
              <a:rPr lang="en-US" sz="2000" dirty="0" smtClean="0"/>
              <a:t>MCSD (Microsoft Certified </a:t>
            </a:r>
            <a:r>
              <a:rPr lang="en-US" sz="2000" dirty="0" err="1" smtClean="0"/>
              <a:t>Soluitons</a:t>
            </a:r>
            <a:r>
              <a:rPr lang="en-US" sz="2000" dirty="0" smtClean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www.microsoft.com/learning/en-us/certification-overview.aspx</a:t>
            </a:r>
            <a:endParaRPr lang="ru-RU" sz="2000" dirty="0" smtClean="0"/>
          </a:p>
          <a:p>
            <a:r>
              <a:rPr lang="ru-RU" sz="2000" dirty="0" smtClean="0"/>
              <a:t>Изучайте другие языки программирования, технологии и платформы!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Проекты с открытым исходным кодом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проекта для участия</a:t>
            </a:r>
          </a:p>
          <a:p>
            <a:pPr lvl="1"/>
            <a:r>
              <a:rPr lang="en-US" dirty="0">
                <a:hlinkClick r:id="rId2"/>
              </a:rPr>
              <a:t>http://up-for-grabs.net</a:t>
            </a:r>
            <a:endParaRPr lang="ru-RU" dirty="0" smtClean="0"/>
          </a:p>
          <a:p>
            <a:r>
              <a:rPr lang="ru-RU" dirty="0" smtClean="0"/>
              <a:t>Хостинг для своих проектов</a:t>
            </a:r>
          </a:p>
          <a:p>
            <a:pPr lvl="1"/>
            <a:r>
              <a:rPr lang="en-US" dirty="0">
                <a:hlinkClick r:id="rId3"/>
              </a:rPr>
              <a:t>http://codeplex.com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lvl="1"/>
            <a:r>
              <a:rPr lang="en-US" dirty="0" smtClean="0">
                <a:hlinkClick r:id="rId4"/>
              </a:rPr>
              <a:t>https://github.com</a:t>
            </a:r>
            <a:endParaRPr lang="ru-RU" dirty="0" smtClean="0"/>
          </a:p>
          <a:p>
            <a:pPr lvl="1"/>
            <a:r>
              <a:rPr lang="en-US" dirty="0" smtClean="0">
                <a:hlinkClick r:id="rId5"/>
              </a:rPr>
              <a:t>https://bitbucket.org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2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Предложения для разработчиков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</a:t>
            </a:r>
            <a:r>
              <a:rPr lang="en-US" dirty="0" err="1" smtClean="0"/>
              <a:t>DevEssentials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aka.ms/devessentials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DreamSpark: </a:t>
            </a:r>
            <a:r>
              <a:rPr lang="ru-RU" dirty="0" smtClean="0"/>
              <a:t>инициатива </a:t>
            </a:r>
            <a:r>
              <a:rPr lang="en-US" dirty="0"/>
              <a:t>Microsoft </a:t>
            </a:r>
            <a:r>
              <a:rPr lang="ru-RU" dirty="0"/>
              <a:t>предоставлющая </a:t>
            </a:r>
            <a:r>
              <a:rPr lang="ru-RU" dirty="0">
                <a:solidFill>
                  <a:srgbClr val="FFFF00"/>
                </a:solidFill>
              </a:rPr>
              <a:t>студентам и учебным учреждениям</a:t>
            </a:r>
            <a:r>
              <a:rPr lang="ru-RU" dirty="0"/>
              <a:t> бесплатный доступ к програмному обеспечению </a:t>
            </a:r>
            <a:r>
              <a:rPr lang="en-US" dirty="0" smtClean="0"/>
              <a:t>Microsoft.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://www.dreamspark.com/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68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325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bel-hard-training</vt:lpstr>
      <vt:lpstr>PowerPoint Presentation</vt:lpstr>
      <vt:lpstr>Анкета качества</vt:lpstr>
      <vt:lpstr>Отзывы</vt:lpstr>
      <vt:lpstr>PowerPoint Presentation</vt:lpstr>
      <vt:lpstr>PowerPoint Presentation</vt:lpstr>
      <vt:lpstr>Что делать дальше?</vt:lpstr>
      <vt:lpstr>Проекты с открытым исходным кодом</vt:lpstr>
      <vt:lpstr>Предложения для разработчиков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2017-10-08T05:00:39Z</dcterms:modified>
</cp:coreProperties>
</file>