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Краткий справочник по стандартной библиотеке классов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System.Management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 с </a:t>
            </a:r>
            <a:r>
              <a:rPr lang="en-US" dirty="0" smtClean="0"/>
              <a:t>WMI </a:t>
            </a:r>
            <a:r>
              <a:rPr lang="ru-RU" dirty="0" smtClean="0"/>
              <a:t>(</a:t>
            </a:r>
            <a:r>
              <a:rPr lang="en-US" dirty="0" smtClean="0"/>
              <a:t>Windows Management Instrumentation)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67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System.Net</a:t>
            </a:r>
            <a:endParaRPr lang="en-US" dirty="0" smtClean="0"/>
          </a:p>
          <a:p>
            <a:r>
              <a:rPr lang="en-US" dirty="0" err="1" smtClean="0"/>
              <a:t>System.Net.Cache</a:t>
            </a:r>
            <a:endParaRPr lang="en-US" dirty="0" smtClean="0"/>
          </a:p>
          <a:p>
            <a:r>
              <a:rPr lang="en-US" dirty="0" err="1" smtClean="0"/>
              <a:t>System.Net.Mail</a:t>
            </a:r>
            <a:endParaRPr lang="en-US" dirty="0" smtClean="0"/>
          </a:p>
          <a:p>
            <a:r>
              <a:rPr lang="en-US" dirty="0" err="1" smtClean="0"/>
              <a:t>System.Net.NetworkInformation</a:t>
            </a:r>
            <a:endParaRPr lang="en-US" dirty="0" smtClean="0"/>
          </a:p>
          <a:p>
            <a:r>
              <a:rPr lang="en-US" dirty="0" err="1" smtClean="0"/>
              <a:t>System.Net.Sockets</a:t>
            </a:r>
            <a:r>
              <a:rPr lang="en-US" dirty="0" smtClean="0"/>
              <a:t>, </a:t>
            </a:r>
            <a:r>
              <a:rPr lang="en-US" dirty="0" err="1"/>
              <a:t>System.Net.WebSockets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System.Reflection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System.Reflection</a:t>
            </a:r>
            <a:endParaRPr lang="en-US" dirty="0" smtClean="0"/>
          </a:p>
          <a:p>
            <a:r>
              <a:rPr lang="en-US" dirty="0" err="1" smtClean="0"/>
              <a:t>System.Reflection.Emit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8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System.Runtime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System.Runtime.CompilerServices</a:t>
            </a:r>
            <a:endParaRPr lang="en-US" dirty="0" smtClean="0"/>
          </a:p>
          <a:p>
            <a:r>
              <a:rPr lang="en-US" dirty="0" err="1" smtClean="0"/>
              <a:t>System.Runtime.InteropServices</a:t>
            </a:r>
            <a:endParaRPr lang="en-US" dirty="0" smtClean="0"/>
          </a:p>
          <a:p>
            <a:r>
              <a:rPr lang="en-US" dirty="0" err="1" smtClean="0"/>
              <a:t>System.Runtime.Remoting</a:t>
            </a:r>
            <a:endParaRPr lang="en-US" dirty="0" smtClean="0"/>
          </a:p>
          <a:p>
            <a:r>
              <a:rPr lang="en-US" dirty="0" err="1" smtClean="0"/>
              <a:t>System.Runtime.Serialization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9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System.Security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System.Security</a:t>
            </a:r>
            <a:endParaRPr lang="en-US" dirty="0" smtClean="0"/>
          </a:p>
          <a:p>
            <a:r>
              <a:rPr lang="en-US" dirty="0" err="1" smtClean="0"/>
              <a:t>System.Security.Cryptography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74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System.Text</a:t>
            </a:r>
            <a:endParaRPr lang="en-US" dirty="0" smtClean="0"/>
          </a:p>
          <a:p>
            <a:pPr lvl="1"/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err="1" smtClean="0"/>
              <a:t>System.Text.RegularExpressions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0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System.Threading</a:t>
            </a:r>
            <a:endParaRPr lang="en-US" dirty="0" smtClean="0"/>
          </a:p>
          <a:p>
            <a:pPr lvl="1"/>
            <a:r>
              <a:rPr lang="en-US" dirty="0" smtClean="0"/>
              <a:t>Thread, </a:t>
            </a:r>
            <a:r>
              <a:rPr lang="en-US" dirty="0" err="1" smtClean="0"/>
              <a:t>ThreadPool</a:t>
            </a:r>
            <a:endParaRPr lang="en-US" dirty="0" smtClean="0"/>
          </a:p>
          <a:p>
            <a:r>
              <a:rPr lang="en-US" dirty="0" err="1" smtClean="0"/>
              <a:t>System.Threading.Tasks</a:t>
            </a:r>
            <a:endParaRPr lang="en-US" dirty="0" smtClean="0"/>
          </a:p>
          <a:p>
            <a:pPr lvl="1"/>
            <a:r>
              <a:rPr lang="en-US" dirty="0" smtClean="0"/>
              <a:t>Task, </a:t>
            </a:r>
            <a:r>
              <a:rPr lang="en-US" dirty="0" err="1" smtClean="0"/>
              <a:t>TaskFactory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49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5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относящиеся к </a:t>
            </a:r>
            <a:r>
              <a:rPr lang="en-US" dirty="0"/>
              <a:t>ASP.NET </a:t>
            </a:r>
            <a:r>
              <a:rPr lang="ru-RU" dirty="0" smtClean="0"/>
              <a:t>- технологии разработки веб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8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Int32, Int64, Double, Object, Array</a:t>
            </a:r>
          </a:p>
          <a:p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, </a:t>
            </a:r>
            <a:r>
              <a:rPr lang="en-US" dirty="0" err="1" smtClean="0"/>
              <a:t>DateTimeOffset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System.Windows.Forms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4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System.Xml</a:t>
            </a:r>
            <a:endParaRPr lang="en-US" dirty="0" smtClean="0"/>
          </a:p>
          <a:p>
            <a:r>
              <a:rPr lang="en-US" dirty="0" err="1" smtClean="0"/>
              <a:t>System.Xml.Linq</a:t>
            </a:r>
            <a:endParaRPr lang="en-US" dirty="0" smtClean="0"/>
          </a:p>
          <a:p>
            <a:r>
              <a:rPr lang="en-US" dirty="0" err="1" smtClean="0"/>
              <a:t>System.Xml.Serialization</a:t>
            </a:r>
            <a:endParaRPr lang="en-US" dirty="0" smtClean="0"/>
          </a:p>
          <a:p>
            <a:r>
              <a:rPr lang="en-US" dirty="0" err="1" smtClean="0"/>
              <a:t>System.Xml.XPath</a:t>
            </a:r>
            <a:endParaRPr lang="en-US" dirty="0" smtClean="0"/>
          </a:p>
          <a:p>
            <a:r>
              <a:rPr lang="en-US" dirty="0" err="1"/>
              <a:t>System.Xml.Xsl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74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Microsoft.Win32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RegistryHive</a:t>
            </a:r>
            <a:r>
              <a:rPr lang="en-US" dirty="0" smtClean="0"/>
              <a:t>, </a:t>
            </a:r>
            <a:r>
              <a:rPr lang="en-US" dirty="0" err="1" smtClean="0"/>
              <a:t>RegistryKey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RegistryView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System.Collections</a:t>
            </a:r>
            <a:endParaRPr lang="en-US" dirty="0" smtClean="0"/>
          </a:p>
          <a:p>
            <a:r>
              <a:rPr lang="en-US" dirty="0" err="1" smtClean="0"/>
              <a:t>System.Collections.Concurrent</a:t>
            </a:r>
            <a:endParaRPr lang="en-US" dirty="0" smtClean="0"/>
          </a:p>
          <a:p>
            <a:r>
              <a:rPr lang="en-US" dirty="0" err="1" smtClean="0"/>
              <a:t>System.Collections.Generic</a:t>
            </a:r>
            <a:endParaRPr lang="en-US" dirty="0" smtClean="0"/>
          </a:p>
          <a:p>
            <a:r>
              <a:rPr lang="en-US" dirty="0" err="1" smtClean="0"/>
              <a:t>System.Collections.ObjectModel</a:t>
            </a:r>
            <a:endParaRPr lang="en-US" dirty="0" smtClean="0"/>
          </a:p>
          <a:p>
            <a:r>
              <a:rPr lang="en-US" dirty="0" err="1" smtClean="0"/>
              <a:t>System.Collections.Specialized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4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System.Data</a:t>
            </a:r>
            <a:endParaRPr lang="en-US" dirty="0" smtClean="0"/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DataColumn</a:t>
            </a:r>
            <a:r>
              <a:rPr lang="en-US" dirty="0" smtClean="0"/>
              <a:t>, ...</a:t>
            </a:r>
          </a:p>
          <a:p>
            <a:r>
              <a:rPr lang="en-US" dirty="0" err="1" smtClean="0"/>
              <a:t>System.Data.Common</a:t>
            </a:r>
            <a:endParaRPr lang="en-US" dirty="0" smtClean="0"/>
          </a:p>
          <a:p>
            <a:r>
              <a:rPr lang="en-US" dirty="0" err="1" smtClean="0"/>
              <a:t>System.Data.Entity</a:t>
            </a:r>
            <a:endParaRPr lang="en-US" dirty="0" smtClean="0"/>
          </a:p>
          <a:p>
            <a:r>
              <a:rPr lang="en-US" dirty="0" err="1" smtClean="0"/>
              <a:t>System.Data.Linq</a:t>
            </a:r>
            <a:endParaRPr lang="en-US" dirty="0" smtClean="0"/>
          </a:p>
          <a:p>
            <a:r>
              <a:rPr lang="en-US" dirty="0" err="1" smtClean="0"/>
              <a:t>System.Data.Odbc</a:t>
            </a:r>
            <a:endParaRPr lang="en-US" dirty="0"/>
          </a:p>
          <a:p>
            <a:r>
              <a:rPr lang="en-US" dirty="0" err="1" smtClean="0"/>
              <a:t>System.Data.OleDb</a:t>
            </a:r>
            <a:endParaRPr lang="en-US" dirty="0" smtClean="0"/>
          </a:p>
          <a:p>
            <a:r>
              <a:rPr lang="en-US" dirty="0" err="1"/>
              <a:t>System.Data.SqlClient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System.Diagnostics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System.Drawing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System.Drawing.Drawing2D</a:t>
            </a:r>
          </a:p>
          <a:p>
            <a:r>
              <a:rPr lang="en-US" dirty="0" err="1" smtClean="0"/>
              <a:t>System.Drawing.Printing</a:t>
            </a:r>
            <a:endParaRPr lang="en-US" dirty="0" smtClean="0"/>
          </a:p>
          <a:p>
            <a:r>
              <a:rPr lang="en-US" dirty="0" err="1" smtClean="0"/>
              <a:t>System.Drawing.Text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3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System.IO</a:t>
            </a:r>
          </a:p>
          <a:p>
            <a:pPr lvl="1"/>
            <a:r>
              <a:rPr lang="en-US" dirty="0" smtClean="0"/>
              <a:t>Stream, </a:t>
            </a:r>
            <a:r>
              <a:rPr lang="en-US" dirty="0" err="1" smtClean="0"/>
              <a:t>TextReader</a:t>
            </a:r>
            <a:endParaRPr lang="en-US" dirty="0" smtClean="0"/>
          </a:p>
          <a:p>
            <a:r>
              <a:rPr lang="en-US" dirty="0" err="1" smtClean="0"/>
              <a:t>System.IO.Compression</a:t>
            </a:r>
            <a:endParaRPr lang="en-US" dirty="0" smtClean="0"/>
          </a:p>
          <a:p>
            <a:r>
              <a:rPr lang="en-US" dirty="0" err="1" smtClean="0"/>
              <a:t>System.IO.IsolatedStorage</a:t>
            </a:r>
            <a:endParaRPr lang="en-US" dirty="0" smtClean="0"/>
          </a:p>
          <a:p>
            <a:r>
              <a:rPr lang="en-US" dirty="0" err="1" smtClean="0"/>
              <a:t>System.IO.MemoryMappedFiles</a:t>
            </a:r>
            <a:endParaRPr lang="en-US" dirty="0" smtClean="0"/>
          </a:p>
          <a:p>
            <a:r>
              <a:rPr lang="en-US" dirty="0" err="1" smtClean="0"/>
              <a:t>System.IO.Pipes</a:t>
            </a:r>
            <a:endParaRPr lang="en-US" dirty="0" smtClean="0"/>
          </a:p>
          <a:p>
            <a:r>
              <a:rPr lang="en-US" dirty="0" err="1"/>
              <a:t>System.IO.Ports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9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System.Linq</a:t>
            </a:r>
            <a:endParaRPr lang="en-US" dirty="0" smtClean="0"/>
          </a:p>
          <a:p>
            <a:pPr lvl="1"/>
            <a:r>
              <a:rPr lang="en-US" dirty="0" smtClean="0"/>
              <a:t>Enumerable</a:t>
            </a:r>
          </a:p>
          <a:p>
            <a:r>
              <a:rPr lang="en-US" dirty="0" err="1" smtClean="0"/>
              <a:t>System.Linq.Expressions</a:t>
            </a:r>
            <a:endParaRPr lang="en-US" dirty="0" smtClean="0"/>
          </a:p>
          <a:p>
            <a:r>
              <a:rPr lang="en-US" dirty="0" err="1" smtClean="0"/>
              <a:t>System.Linq.Parallel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9198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System</vt:lpstr>
      <vt:lpstr>System.Collections</vt:lpstr>
      <vt:lpstr>System.Configuration</vt:lpstr>
      <vt:lpstr>System.Data</vt:lpstr>
      <vt:lpstr>System.Diagnostics</vt:lpstr>
      <vt:lpstr>System.Drawing</vt:lpstr>
      <vt:lpstr>System.IO</vt:lpstr>
      <vt:lpstr>System.Linq</vt:lpstr>
      <vt:lpstr>System.Management</vt:lpstr>
      <vt:lpstr>System.Net</vt:lpstr>
      <vt:lpstr>System.Reflection</vt:lpstr>
      <vt:lpstr>System.Resources</vt:lpstr>
      <vt:lpstr>System.Runtime</vt:lpstr>
      <vt:lpstr>System.Security</vt:lpstr>
      <vt:lpstr>System.Text</vt:lpstr>
      <vt:lpstr>System.Threading</vt:lpstr>
      <vt:lpstr>System.Timers</vt:lpstr>
      <vt:lpstr>System.Web</vt:lpstr>
      <vt:lpstr>System.Windows</vt:lpstr>
      <vt:lpstr>System.Windows.Forms</vt:lpstr>
      <vt:lpstr>System.Xml</vt:lpstr>
      <vt:lpstr>Microsoft.Win32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2015-10-29T20:05:28Z</dcterms:modified>
</cp:coreProperties>
</file>