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4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286" r:id="rId16"/>
    <p:sldId id="263" r:id="rId17"/>
    <p:sldId id="309" r:id="rId18"/>
    <p:sldId id="314" r:id="rId19"/>
    <p:sldId id="310" r:id="rId20"/>
    <p:sldId id="267" r:id="rId21"/>
    <p:sldId id="315" r:id="rId22"/>
    <p:sldId id="296" r:id="rId23"/>
    <p:sldId id="287" r:id="rId24"/>
    <p:sldId id="299" r:id="rId25"/>
    <p:sldId id="295" r:id="rId26"/>
    <p:sldId id="311" r:id="rId27"/>
    <p:sldId id="278" r:id="rId28"/>
    <p:sldId id="268" r:id="rId29"/>
    <p:sldId id="317" r:id="rId30"/>
    <p:sldId id="302" r:id="rId31"/>
    <p:sldId id="303" r:id="rId32"/>
    <p:sldId id="313" r:id="rId33"/>
    <p:sldId id="304" r:id="rId34"/>
    <p:sldId id="305" r:id="rId35"/>
    <p:sldId id="316" r:id="rId36"/>
    <p:sldId id="312" r:id="rId37"/>
    <p:sldId id="306" r:id="rId38"/>
    <p:sldId id="307" r:id="rId39"/>
    <p:sldId id="308" r:id="rId40"/>
    <p:sldId id="269" r:id="rId41"/>
    <p:sldId id="270" r:id="rId42"/>
    <p:sldId id="320" r:id="rId43"/>
    <p:sldId id="271" r:id="rId44"/>
    <p:sldId id="272" r:id="rId45"/>
    <p:sldId id="300" r:id="rId46"/>
    <p:sldId id="273" r:id="rId47"/>
    <p:sldId id="274" r:id="rId48"/>
    <p:sldId id="276" r:id="rId49"/>
    <p:sldId id="277" r:id="rId50"/>
    <p:sldId id="292" r:id="rId51"/>
    <p:sldId id="281" r:id="rId52"/>
    <p:sldId id="301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21.09.2014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21.09.2014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21.09.2014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21.09.2014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21.09.2014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21.09.2014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21.09.2014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 и их нельзя использовать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для если при вычислении выражения логического «И» первый операнд дает «ложь», то остальные операндя пропускаются т.к. уже понятно, что результат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результат 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637454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3695</Words>
  <Application>Microsoft Office PowerPoint</Application>
  <PresentationFormat>On-screen Show (4:3)</PresentationFormat>
  <Paragraphs>940</Paragraphs>
  <Slides>49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2014-09-20T21:53:53Z</dcterms:modified>
</cp:coreProperties>
</file>