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59" r:id="rId10"/>
    <p:sldId id="270" r:id="rId11"/>
    <p:sldId id="269" r:id="rId12"/>
    <p:sldId id="276" r:id="rId13"/>
    <p:sldId id="277" r:id="rId14"/>
    <p:sldId id="281" r:id="rId15"/>
    <p:sldId id="282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71" r:id="rId25"/>
    <p:sldId id="280" r:id="rId26"/>
    <p:sldId id="272" r:id="rId27"/>
    <p:sldId id="27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cmd.r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www.sqlcmd.ru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блог на русском языке о работе и администрировании </a:t>
            </a: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mtClean="0">
                <a:solidFill>
                  <a:schemeClr val="bg1"/>
                </a:solidFill>
              </a:rPr>
              <a:t>Server.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1423</Words>
  <Application>Microsoft Office PowerPoint</Application>
  <PresentationFormat>On-screen Show (4:3)</PresentationFormat>
  <Paragraphs>307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2013-10-22T15:35:41Z</dcterms:modified>
</cp:coreProperties>
</file>