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explode;	//Шаг 1. Объявление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84388"/>
            <a:ext cx="8839200" cy="390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Car()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AddSpeed()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(speed &gt; 200)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Console.Write("Engine explode...");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explode();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3. Вызов(генерация)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speed += 20;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= {0}", speed);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bmw;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.Sleep(600);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"Repared!"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Main(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[] args)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2. Регистрация обработчика</a:t>
            </a:r>
            <a:r>
              <a:rPr lang="be-BY" sz="9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.Sleep(200);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Для обработки стандартных событий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36576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2895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/>
              <a:t>Практика</a:t>
            </a:r>
            <a:endParaRPr lang="ru-RU" sz="2400" b="1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Создание класса </a:t>
            </a:r>
            <a:r>
              <a:rPr lang="en-US" i="1" dirty="0">
                <a:cs typeface="Arial" charset="0"/>
              </a:rPr>
              <a:t>“</a:t>
            </a:r>
            <a:r>
              <a:rPr lang="ru-RU" i="1" dirty="0">
                <a:cs typeface="Arial" charset="0"/>
              </a:rPr>
              <a:t>Секундомер</a:t>
            </a:r>
            <a:r>
              <a:rPr lang="en-US" i="1" dirty="0">
                <a:cs typeface="Arial" charset="0"/>
              </a:rPr>
              <a:t>”</a:t>
            </a:r>
            <a:r>
              <a:rPr lang="ru-RU" i="1" dirty="0">
                <a:cs typeface="Arial" charset="0"/>
              </a:rPr>
              <a:t>, используя события и объект класса </a:t>
            </a:r>
            <a:r>
              <a:rPr lang="en-US" i="1" dirty="0">
                <a:cs typeface="Arial" charset="0"/>
              </a:rPr>
              <a:t>Timer</a:t>
            </a:r>
            <a:r>
              <a:rPr lang="en-US" i="1" dirty="0" smtClean="0">
                <a:cs typeface="Arial" charset="0"/>
              </a:rPr>
              <a:t>.</a:t>
            </a:r>
            <a:endParaRPr lang="ru-RU" i="1" dirty="0" smtClean="0">
              <a:cs typeface="Arial" charset="0"/>
            </a:endParaRPr>
          </a:p>
          <a:p>
            <a:pPr eaLnBrk="1" hangingPunct="1"/>
            <a:endParaRPr lang="ru-RU" i="1" dirty="0">
              <a:cs typeface="Arial" charset="0"/>
            </a:endParaRPr>
          </a:p>
          <a:p>
            <a:pPr eaLnBrk="1" hangingPunct="1"/>
            <a:r>
              <a:rPr lang="ru-RU" i="1" dirty="0" smtClean="0">
                <a:cs typeface="Arial" charset="0"/>
              </a:rPr>
              <a:t>Приложение </a:t>
            </a:r>
            <a:r>
              <a:rPr lang="en-US" i="1" dirty="0" err="1" smtClean="0">
                <a:cs typeface="Arial" charset="0"/>
              </a:rPr>
              <a:t>WindowsForms</a:t>
            </a:r>
            <a:endParaRPr lang="en-US" i="1" dirty="0" smtClean="0">
              <a:cs typeface="Arial" charset="0"/>
            </a:endParaRPr>
          </a:p>
          <a:p>
            <a:pPr eaLnBrk="1" hangingPunct="1"/>
            <a:endParaRPr lang="en-US" i="1" dirty="0">
              <a:cs typeface="Arial" charset="0"/>
            </a:endParaRPr>
          </a:p>
          <a:p>
            <a:pPr eaLnBrk="1" hangingPunct="1"/>
            <a:r>
              <a:rPr lang="ru-RU" i="1" dirty="0" smtClean="0">
                <a:cs typeface="Arial" charset="0"/>
              </a:rPr>
              <a:t>Для хранения промежутка времени используйте структуру </a:t>
            </a:r>
            <a:r>
              <a:rPr lang="en-US" i="1" dirty="0" err="1" smtClean="0">
                <a:cs typeface="Arial" charset="0"/>
              </a:rPr>
              <a:t>TimeSpan</a:t>
            </a:r>
            <a:r>
              <a:rPr lang="ru-RU" i="1" dirty="0" smtClean="0">
                <a:cs typeface="Arial" charset="0"/>
              </a:rPr>
              <a:t>. Для форматированного вывода </a:t>
            </a:r>
            <a:r>
              <a:rPr lang="en-US" i="1" dirty="0" err="1" smtClean="0">
                <a:cs typeface="Arial" charset="0"/>
              </a:rPr>
              <a:t>String.Format</a:t>
            </a:r>
            <a:r>
              <a:rPr lang="en-US" i="1" dirty="0" smtClean="0">
                <a:cs typeface="Arial" charset="0"/>
              </a:rPr>
              <a:t>()</a:t>
            </a:r>
            <a:endParaRPr lang="en-US" i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Для шаблонных делегатов также модно использовать сокращенную запись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1134</Words>
  <Application>Microsoft Office PowerPoint</Application>
  <PresentationFormat>On-screen Show (4:3)</PresentationFormat>
  <Paragraphs>302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27</cp:revision>
  <dcterms:created xsi:type="dcterms:W3CDTF">2012-08-15T13:44:54Z</dcterms:created>
  <dcterms:modified xsi:type="dcterms:W3CDTF">2012-08-27T08:46:28Z</dcterms:modified>
</cp:coreProperties>
</file>