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79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Length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Reverce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51226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замет данные в строке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http://msdn.microsoft.com/ru-ru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http://www.asp.net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http://channel9.msdn.com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Wonders: http</a:t>
            </a:r>
            <a:r>
              <a:rPr lang="en-US" dirty="0">
                <a:solidFill>
                  <a:schemeClr val="bg1"/>
                </a:solidFill>
              </a:rPr>
              <a:t>://blackrabbitcoder.net/category/11989.aspx</a:t>
            </a: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Microsoft Office PowerPoint</Application>
  <PresentationFormat>On-screen Show (4:3)</PresentationFormat>
  <Paragraphs>517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2012-08-13T08:17:56Z</dcterms:modified>
</cp:coreProperties>
</file>