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9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0" r:id="rId10"/>
    <p:sldId id="294" r:id="rId11"/>
    <p:sldId id="293" r:id="rId12"/>
    <p:sldId id="295" r:id="rId13"/>
    <p:sldId id="260" r:id="rId14"/>
    <p:sldId id="261" r:id="rId15"/>
    <p:sldId id="299" r:id="rId16"/>
    <p:sldId id="262" r:id="rId17"/>
    <p:sldId id="263" r:id="rId18"/>
    <p:sldId id="264" r:id="rId19"/>
    <p:sldId id="265" r:id="rId20"/>
    <p:sldId id="301" r:id="rId21"/>
    <p:sldId id="266" r:id="rId22"/>
    <p:sldId id="284" r:id="rId23"/>
    <p:sldId id="286" r:id="rId24"/>
    <p:sldId id="287" r:id="rId25"/>
    <p:sldId id="289" r:id="rId26"/>
    <p:sldId id="290" r:id="rId27"/>
    <p:sldId id="296" r:id="rId28"/>
    <p:sldId id="303" r:id="rId29"/>
    <p:sldId id="267" r:id="rId30"/>
    <p:sldId id="268" r:id="rId31"/>
    <p:sldId id="269" r:id="rId32"/>
    <p:sldId id="270" r:id="rId33"/>
    <p:sldId id="271" r:id="rId34"/>
    <p:sldId id="272" r:id="rId35"/>
    <p:sldId id="285" r:id="rId36"/>
    <p:sldId id="288" r:id="rId37"/>
    <p:sldId id="278" r:id="rId38"/>
    <p:sldId id="273" r:id="rId39"/>
    <p:sldId id="274" r:id="rId40"/>
    <p:sldId id="275" r:id="rId41"/>
    <p:sldId id="277" r:id="rId42"/>
    <p:sldId id="282" r:id="rId43"/>
    <p:sldId id="279" r:id="rId44"/>
    <p:sldId id="280" r:id="rId45"/>
    <p:sldId id="302" r:id="rId46"/>
    <p:sldId id="276" r:id="rId47"/>
    <p:sldId id="291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25.08.2015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25.08.2015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25.08.2015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Свойство </a:t>
            </a:r>
            <a:r>
              <a:rPr lang="en-US" sz="2400" b="1" dirty="0" smtClean="0"/>
              <a:t>Name </a:t>
            </a:r>
            <a:r>
              <a:rPr lang="ru-RU" sz="2400" b="1" dirty="0" smtClean="0"/>
              <a:t>класса </a:t>
            </a:r>
            <a:r>
              <a:rPr lang="en-US" sz="2400" b="1" dirty="0" smtClean="0"/>
              <a:t>Thread</a:t>
            </a:r>
            <a:endParaRPr lang="en-US" sz="2400" b="1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809418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Свойство </a:t>
            </a:r>
            <a:r>
              <a:rPr lang="en-US" sz="1600" dirty="0" smtClean="0"/>
              <a:t>Name </a:t>
            </a:r>
            <a:r>
              <a:rPr lang="ru-RU" sz="1600" dirty="0" smtClean="0"/>
              <a:t>класса </a:t>
            </a:r>
            <a:r>
              <a:rPr lang="en-US" sz="1600" dirty="0" smtClean="0"/>
              <a:t>Thread</a:t>
            </a:r>
            <a:r>
              <a:rPr lang="ru-RU" sz="1600" dirty="0" smtClean="0"/>
              <a:t> очень полезно при отладке.</a:t>
            </a:r>
            <a:r>
              <a:rPr lang="en-US" sz="1600" dirty="0" smtClean="0"/>
              <a:t> </a:t>
            </a:r>
            <a:r>
              <a:rPr lang="ru-RU" sz="1600" dirty="0" smtClean="0"/>
              <a:t>Имя потока выводится в окне </a:t>
            </a:r>
            <a:r>
              <a:rPr lang="en-US" sz="1600" dirty="0" smtClean="0"/>
              <a:t>Threads </a:t>
            </a:r>
            <a:r>
              <a:rPr lang="ru-RU" sz="16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1600" dirty="0" smtClean="0"/>
              <a:t>Filter </a:t>
            </a:r>
            <a:r>
              <a:rPr lang="ru-RU" sz="1600" dirty="0" smtClean="0"/>
              <a:t>в контекстном меню для </a:t>
            </a:r>
            <a:r>
              <a:rPr lang="en-US" sz="1600" dirty="0" smtClean="0"/>
              <a:t>breakpoint.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В </a:t>
            </a:r>
            <a:r>
              <a:rPr lang="en-US" sz="1600" dirty="0" smtClean="0"/>
              <a:t>Windows </a:t>
            </a:r>
            <a:r>
              <a:rPr lang="ru-RU" sz="1600" dirty="0" smtClean="0"/>
              <a:t>нет понятия «имени потока». Это особенность </a:t>
            </a:r>
            <a:r>
              <a:rPr lang="en-US" sz="1600" dirty="0" smtClean="0"/>
              <a:t>.NET!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</a:t>
            </a:r>
            <a:r>
              <a:rPr lang="en-US" sz="2800" dirty="0" err="1" smtClean="0"/>
              <a:t>System.Windows.Threading.DispatcherTimer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НЕ используйте </a:t>
            </a:r>
            <a:r>
              <a:rPr lang="en-US" sz="2800" dirty="0" err="1" smtClean="0">
                <a:solidFill>
                  <a:schemeClr val="bg1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false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  <a:r>
              <a:rPr lang="ru-RU" sz="2800" dirty="0" smtClean="0">
                <a:solidFill>
                  <a:schemeClr val="bg1"/>
                </a:solidFill>
              </a:rPr>
              <a:t> в </a:t>
            </a:r>
            <a:r>
              <a:rPr lang="en-US" sz="2800" dirty="0" smtClean="0">
                <a:solidFill>
                  <a:schemeClr val="bg1"/>
                </a:solidFill>
              </a:rPr>
              <a:t>Windows </a:t>
            </a:r>
            <a:r>
              <a:rPr lang="en-US" sz="2800" dirty="0" smtClean="0">
                <a:solidFill>
                  <a:schemeClr val="bg1"/>
                </a:solidFill>
              </a:rPr>
              <a:t>Forms</a:t>
            </a:r>
            <a:r>
              <a:rPr lang="ru-RU" sz="2800" dirty="0" smtClean="0">
                <a:solidFill>
                  <a:schemeClr val="bg1"/>
                </a:solidFill>
              </a:rPr>
              <a:t>!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!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26783"/>
            <a:ext cx="821925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2857</Words>
  <Application>Microsoft Office PowerPoint</Application>
  <PresentationFormat>On-screen Show (4:3)</PresentationFormat>
  <Paragraphs>602</Paragraphs>
  <Slides>46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процесса с повышенными (elevated) привилегиями</vt:lpstr>
      <vt:lpstr>«Запуск» обычных файлов</vt:lpstr>
      <vt:lpstr>Получение информации о запущенных процессах</vt:lpstr>
      <vt:lpstr>Поля класса Process</vt:lpstr>
      <vt:lpstr>Процессы. Демонстрация  Пример L08-S01-Processes</vt:lpstr>
      <vt:lpstr>Потоки</vt:lpstr>
      <vt:lpstr>Зачем нужна многопоточность?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Таймеры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2015-08-25T11:56:28Z</dcterms:modified>
</cp:coreProperties>
</file>