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73" r:id="rId30"/>
    <p:sldId id="274" r:id="rId31"/>
    <p:sldId id="275" r:id="rId32"/>
    <p:sldId id="276" r:id="rId33"/>
    <p:sldId id="286" r:id="rId34"/>
    <p:sldId id="277" r:id="rId35"/>
    <p:sldId id="287" r:id="rId36"/>
    <p:sldId id="278" r:id="rId37"/>
    <p:sldId id="282" r:id="rId38"/>
    <p:sldId id="285" r:id="rId39"/>
    <p:sldId id="281" r:id="rId40"/>
    <p:sldId id="27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09.11.2013</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09.11.2013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09.11.2013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09.11.2013</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09.11.2013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err="1" smtClean="0">
                <a:solidFill>
                  <a:schemeClr val="bg1"/>
                </a:solidFill>
              </a:rPr>
              <a:t>readonly</a:t>
            </a:r>
            <a:r>
              <a:rPr lang="en-US" sz="2400" b="1" dirty="0" smtClean="0">
                <a:solidFill>
                  <a:schemeClr val="bg1"/>
                </a:solidFill>
              </a:rPr>
              <a:t>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err="1" smtClean="0">
                <a:solidFill>
                  <a:schemeClr val="bg1"/>
                </a:solidFill>
                <a:cs typeface="Times New Roman" pitchFamily="18" charset="0"/>
              </a:rPr>
              <a:t>readonly</a:t>
            </a:r>
            <a:r>
              <a:rPr lang="en-US" sz="1400" dirty="0" smtClean="0">
                <a:solidFill>
                  <a:schemeClr val="bg1"/>
                </a:solidFill>
                <a:cs typeface="Times New Roman" pitchFamily="18" charset="0"/>
              </a:rPr>
              <a:t>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err="1"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.x</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.y</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8000"/>
                </a:solidFill>
                <a:highlight>
                  <a:srgbClr val="FFFFFF"/>
                </a:highlight>
                <a:latin typeface="Courier New" panose="02070309020205020404" pitchFamily="49" charset="0"/>
                <a:cs typeface="Courier New" panose="02070309020205020404" pitchFamily="49" charset="0"/>
              </a:rPr>
              <a:t>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x,y</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err="1"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err="1" smtClean="0">
                <a:solidFill>
                  <a:schemeClr val="bg1"/>
                </a:solidFill>
                <a:cs typeface="Courier New" pitchFamily="49" charset="0"/>
              </a:rPr>
              <a:t>bool</a:t>
            </a:r>
            <a:r>
              <a:rPr lang="en-US" b="1" dirty="0" smtClean="0">
                <a:solidFill>
                  <a:schemeClr val="bg1"/>
                </a:solidFill>
                <a:cs typeface="Courier New" pitchFamily="49" charset="0"/>
              </a:rPr>
              <a:t> Equals(object </a:t>
            </a:r>
            <a:r>
              <a:rPr lang="en-US" b="1" dirty="0" err="1" smtClean="0">
                <a:solidFill>
                  <a:schemeClr val="bg1"/>
                </a:solidFill>
                <a:cs typeface="Courier New" pitchFamily="49" charset="0"/>
              </a:rPr>
              <a:t>obj</a:t>
            </a:r>
            <a:r>
              <a:rPr lang="en-US" b="1" dirty="0" smtClean="0">
                <a:solidFill>
                  <a:schemeClr val="bg1"/>
                </a:solidFill>
                <a:cs typeface="Courier New" pitchFamily="49" charset="0"/>
              </a:rPr>
              <a:t>).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a:t>
            </a:r>
            <a:r>
              <a:rPr lang="en-US" sz="1600" dirty="0" err="1" smtClean="0">
                <a:solidFill>
                  <a:prstClr val="white"/>
                </a:solidFill>
                <a:latin typeface="Courier New" pitchFamily="49" charset="0"/>
                <a:ea typeface="Calibri" pitchFamily="34" charset="0"/>
                <a:cs typeface="Courier New" pitchFamily="49" charset="0"/>
              </a:rPr>
              <a:t>SomeText</a:t>
            </a:r>
            <a:r>
              <a:rPr lang="en-US" sz="1600" dirty="0" smtClean="0">
                <a:solidFill>
                  <a:prstClr val="white"/>
                </a:solidFill>
                <a:latin typeface="Courier New" pitchFamily="49" charset="0"/>
                <a:ea typeface="Calibri" pitchFamily="34" charset="0"/>
                <a:cs typeface="Courier New" pitchFamily="49" charset="0"/>
              </a:rPr>
              <a: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a:t>
            </a:r>
            <a:r>
              <a:rPr lang="en-US" sz="1600" dirty="0" err="1" smtClean="0">
                <a:solidFill>
                  <a:prstClr val="white"/>
                </a:solidFill>
                <a:latin typeface="Courier New" pitchFamily="49" charset="0"/>
                <a:ea typeface="Calibri" pitchFamily="34" charset="0"/>
                <a:cs typeface="Courier New" pitchFamily="49" charset="0"/>
              </a:rPr>
              <a:t>GetText</a:t>
            </a:r>
            <a:r>
              <a:rPr lang="en-US" sz="1600" dirty="0" smtClean="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a:t>
            </a:r>
            <a:r>
              <a:rPr lang="en-US" sz="1600" dirty="0" err="1" smtClean="0">
                <a:solidFill>
                  <a:prstClr val="white"/>
                </a:solidFill>
                <a:latin typeface="Courier New" pitchFamily="49" charset="0"/>
                <a:ea typeface="Calibri" pitchFamily="34" charset="0"/>
                <a:cs typeface="Courier New" pitchFamily="49" charset="0"/>
              </a:rPr>
              <a:t>SomeText</a:t>
            </a:r>
            <a:r>
              <a:rPr lang="en-US" sz="1600" dirty="0" smtClean="0">
                <a:solidFill>
                  <a:prstClr val="white"/>
                </a:solidFill>
                <a:latin typeface="Courier New" pitchFamily="49" charset="0"/>
                <a:ea typeface="Calibri" pitchFamily="34" charset="0"/>
                <a:cs typeface="Courier New" pitchFamily="49" charset="0"/>
              </a:rPr>
              <a: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3003</Words>
  <Application>Microsoft Office PowerPoint</Application>
  <PresentationFormat>On-screen Show (4:3)</PresentationFormat>
  <Paragraphs>765</Paragraphs>
  <Slides>37</Slides>
  <Notes>0</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2013-11-09T18:09:22Z</dcterms:modified>
</cp:coreProperties>
</file>