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82" r:id="rId9"/>
    <p:sldId id="284" r:id="rId10"/>
    <p:sldId id="285" r:id="rId11"/>
    <p:sldId id="286" r:id="rId12"/>
    <p:sldId id="260" r:id="rId13"/>
    <p:sldId id="261" r:id="rId14"/>
    <p:sldId id="262" r:id="rId15"/>
    <p:sldId id="283" r:id="rId16"/>
    <p:sldId id="263" r:id="rId17"/>
    <p:sldId id="275" r:id="rId18"/>
    <p:sldId id="264" r:id="rId19"/>
    <p:sldId id="288" r:id="rId20"/>
    <p:sldId id="289" r:id="rId21"/>
    <p:sldId id="265" r:id="rId22"/>
    <p:sldId id="266" r:id="rId23"/>
    <p:sldId id="291" r:id="rId24"/>
    <p:sldId id="267" r:id="rId25"/>
    <p:sldId id="268" r:id="rId26"/>
    <p:sldId id="287" r:id="rId27"/>
    <p:sldId id="278" r:id="rId28"/>
    <p:sldId id="279" r:id="rId29"/>
    <p:sldId id="28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11/9/2013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(!dir.Exists)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 dirty="0">
                <a:solidFill>
                  <a:schemeClr val="bg1"/>
                </a:solidFill>
              </a:rPr>
              <a:t>именем </a:t>
            </a:r>
            <a:r>
              <a:rPr lang="ru-RU" dirty="0" smtClean="0">
                <a:solidFill>
                  <a:schemeClr val="bg1"/>
                </a:solidFill>
              </a:rPr>
              <a:t>из трех 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Все классы бинарных потоков унаследованы от абстрактного класса </a:t>
            </a:r>
            <a:r>
              <a:rPr lang="en-US" sz="1600" dirty="0"/>
              <a:t>Stream.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попытке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2779</Words>
  <Application>Microsoft Office PowerPoint</Application>
  <PresentationFormat>On-screen Show (4:3)</PresentationFormat>
  <Paragraphs>532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</vt:lpstr>
      <vt:lpstr>PowerPoint Presentation</vt:lpstr>
      <vt:lpstr>PowerPoint Presentation</vt:lpstr>
      <vt:lpstr>Архивация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75</cp:revision>
  <dcterms:created xsi:type="dcterms:W3CDTF">2012-08-15T13:44:54Z</dcterms:created>
  <dcterms:modified xsi:type="dcterms:W3CDTF">2013-11-09T20:03:15Z</dcterms:modified>
</cp:coreProperties>
</file>