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6" r:id="rId16"/>
    <p:sldId id="260" r:id="rId17"/>
    <p:sldId id="271" r:id="rId18"/>
    <p:sldId id="273" r:id="rId19"/>
    <p:sldId id="274" r:id="rId20"/>
    <p:sldId id="283" r:id="rId21"/>
    <p:sldId id="276" r:id="rId22"/>
    <p:sldId id="278" r:id="rId23"/>
    <p:sldId id="284" r:id="rId24"/>
    <p:sldId id="277" r:id="rId25"/>
    <p:sldId id="280" r:id="rId26"/>
    <p:sldId id="282" r:id="rId27"/>
    <p:sldId id="285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System.Xml.XmlDocument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Работа идет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и другие ...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1311</Words>
  <Application>Microsoft Office PowerPoint</Application>
  <PresentationFormat>On-screen Show (4:3)</PresentationFormat>
  <Paragraphs>198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Способы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комментарии</vt:lpstr>
      <vt:lpstr>XML комментарии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2013-10-21T11:15:30Z</dcterms:modified>
</cp:coreProperties>
</file>