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4" r:id="rId13"/>
    <p:sldId id="273" r:id="rId14"/>
    <p:sldId id="263" r:id="rId15"/>
    <p:sldId id="275" r:id="rId16"/>
    <p:sldId id="264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unicode.org/" TargetMode="External"/><Relationship Id="rId4" Type="http://schemas.openxmlformats.org/officeDocument/2006/relationships/hyperlink" Target="http://www.fileformat.info/info/unicode/index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Кодировки текста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«Абсолютный </a:t>
            </a:r>
            <a:r>
              <a:rPr lang="ru-RU" sz="2800" dirty="0">
                <a:solidFill>
                  <a:schemeClr val="bg1"/>
                </a:solidFill>
              </a:rPr>
              <a:t>Минимум, который Каждый Разработчик Программного Обеспечения Обязательно Должен Знать о Unicode и </a:t>
            </a:r>
            <a:r>
              <a:rPr lang="ru-RU" sz="2800" dirty="0" smtClean="0">
                <a:solidFill>
                  <a:schemeClr val="bg1"/>
                </a:solidFill>
              </a:rPr>
              <a:t>Наборах»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>
                <a:solidFill>
                  <a:schemeClr val="bg1"/>
                </a:solidFill>
              </a:rPr>
              <a:t>Статья Джоеля Спольски (</a:t>
            </a:r>
            <a:r>
              <a:rPr lang="en-US" sz="2800" dirty="0"/>
              <a:t>Joel </a:t>
            </a:r>
            <a:r>
              <a:rPr lang="en-US" sz="2800" dirty="0" err="1"/>
              <a:t>Spolsky</a:t>
            </a:r>
            <a:r>
              <a:rPr lang="ru-RU" sz="2800" dirty="0" smtClean="0">
                <a:solidFill>
                  <a:schemeClr val="bg1"/>
                </a:solidFill>
              </a:rPr>
              <a:t>).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русском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smtClean="0">
                <a:solidFill>
                  <a:schemeClr val="bg1"/>
                </a:solidFill>
                <a:hlinkClick r:id="rId3"/>
              </a:rPr>
              <a:t>английском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www.fileformat.info/info/unicode/index.htm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The Unicode Consortium </a:t>
            </a:r>
            <a:r>
              <a:rPr lang="ru-RU" sz="2800" dirty="0" smtClean="0"/>
              <a:t>- 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://unicode.org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92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windows-1251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Encoding.ASCII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Encoding.Unicode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Encoding.UTF32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Поддерживаемые кодировки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Список поддерживаемых кодировок можно получить с помощью метода </a:t>
            </a:r>
            <a:r>
              <a:rPr lang="en-US" sz="1600" dirty="0" err="1" smtClean="0"/>
              <a:t>GetEncodings</a:t>
            </a:r>
            <a:r>
              <a:rPr lang="en-US" sz="1600" dirty="0" smtClean="0"/>
              <a:t>() </a:t>
            </a:r>
            <a:r>
              <a:rPr lang="ru-RU" sz="1600" dirty="0" smtClean="0"/>
              <a:t>класса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68760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EncodingInfo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supportedEncodings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Encoding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.GetEncodings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52998" y="1836113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Некоторые поддерживаемые кодировки: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cp866</a:t>
            </a:r>
            <a:r>
              <a:rPr lang="ru-RU" sz="1600" dirty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DOS)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IBM1026</a:t>
            </a:r>
            <a:r>
              <a:rPr lang="ru-RU" sz="1600" dirty="0" smtClean="0"/>
              <a:t>		</a:t>
            </a:r>
            <a:r>
              <a:rPr lang="en-US" sz="1600" dirty="0" smtClean="0"/>
              <a:t>IBM </a:t>
            </a:r>
            <a:r>
              <a:rPr lang="en-US" sz="1600" dirty="0"/>
              <a:t>EBCDIC (Turkish </a:t>
            </a:r>
            <a:r>
              <a:rPr lang="en-US" sz="1600" dirty="0" smtClean="0"/>
              <a:t>Latin-5)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iso-8859-1</a:t>
            </a:r>
            <a:r>
              <a:rPr lang="ru-RU" sz="1600" dirty="0" smtClean="0"/>
              <a:t>	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ISO)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koi8-r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KOI8-R)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koi8-u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KOI8-U)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windows-1250</a:t>
            </a:r>
            <a:r>
              <a:rPr lang="ru-RU" sz="1600" dirty="0" smtClean="0"/>
              <a:t>	</a:t>
            </a:r>
            <a:r>
              <a:rPr lang="en-US" sz="1600" dirty="0" smtClean="0"/>
              <a:t>Central </a:t>
            </a:r>
            <a:r>
              <a:rPr lang="en-US" sz="1600" dirty="0"/>
              <a:t>European 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windows-1251</a:t>
            </a:r>
            <a:r>
              <a:rPr lang="ru-RU" sz="1600" dirty="0" smtClean="0"/>
              <a:t>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windows-1252</a:t>
            </a:r>
            <a:r>
              <a:rPr lang="ru-RU" sz="1600" dirty="0" smtClean="0"/>
              <a:t>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Windows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 smtClean="0"/>
              <a:t>Широко используемые кодировки можно получить через свойства класс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1619</Words>
  <Application>Microsoft Office PowerPoint</Application>
  <PresentationFormat>On-screen Show (4:3)</PresentationFormat>
  <Paragraphs>327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 Полезные ссылки</vt:lpstr>
      <vt:lpstr>Кодировки текста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38</cp:revision>
  <dcterms:created xsi:type="dcterms:W3CDTF">2012-08-15T13:16:02Z</dcterms:created>
  <dcterms:modified xsi:type="dcterms:W3CDTF">2014-08-28T15:19:15Z</dcterms:modified>
</cp:coreProperties>
</file>