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28.02.2018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28.02.2018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2/28/2018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Каждый поток может иметь собственные региональные настройки (</a:t>
            </a:r>
            <a:r>
              <a:rPr lang="en-US" sz="1800" dirty="0" err="1" smtClean="0"/>
              <a:t>CultureInfo</a:t>
            </a:r>
            <a:r>
              <a:rPr lang="en-US" sz="1800" dirty="0" smtClean="0"/>
              <a:t>). </a:t>
            </a:r>
            <a:r>
              <a:rPr lang="ru-RU" sz="1800" dirty="0" smtClean="0"/>
              <a:t>Они доступны через свойства </a:t>
            </a:r>
            <a:r>
              <a:rPr lang="en-US" sz="1800" dirty="0" err="1" smtClean="0"/>
              <a:t>CurrentCulture</a:t>
            </a:r>
            <a:r>
              <a:rPr lang="ru-RU" sz="1800" dirty="0" smtClean="0"/>
              <a:t> и </a:t>
            </a:r>
            <a:r>
              <a:rPr lang="en-US" sz="1800" dirty="0" err="1" smtClean="0"/>
              <a:t>CurrentUICulture</a:t>
            </a:r>
            <a:r>
              <a:rPr lang="ru-RU" sz="1800" dirty="0" smtClean="0"/>
              <a:t> класса </a:t>
            </a:r>
            <a:r>
              <a:rPr lang="en-US" sz="1800" dirty="0" smtClean="0"/>
              <a:t>Thread.</a:t>
            </a:r>
          </a:p>
          <a:p>
            <a:r>
              <a:rPr lang="en-US" sz="1800" dirty="0" err="1" smtClean="0"/>
              <a:t>CurrentCulture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1800" dirty="0" err="1" smtClean="0"/>
              <a:t>CurrentUICulture</a:t>
            </a:r>
            <a:r>
              <a:rPr lang="ru-RU" sz="1800" dirty="0" smtClean="0"/>
              <a:t> используется при работе с ресурсами</a:t>
            </a:r>
            <a:endParaRPr lang="ru-RU" sz="1800" dirty="0"/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443711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dirty="0" smtClean="0"/>
              <a:t>.NET 4.5 </a:t>
            </a:r>
            <a:r>
              <a:rPr lang="ru-RU" sz="2000" dirty="0" smtClean="0"/>
              <a:t>добавлены свойства </a:t>
            </a:r>
            <a:r>
              <a:rPr lang="en-US" sz="2000" dirty="0" err="1" smtClean="0"/>
              <a:t>CultureInfo.DefaultThreadCurrentCulture</a:t>
            </a:r>
            <a:r>
              <a:rPr lang="ru-RU" sz="2000" dirty="0" smtClean="0"/>
              <a:t> и </a:t>
            </a:r>
            <a:r>
              <a:rPr lang="en-US" sz="2000" dirty="0" err="1" smtClean="0"/>
              <a:t>CultureInfo.DefaultThreadCurrentUICulture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Начиная с версии 4.6, запускаемые потоки (включая те, которые из пула) всегда используют культуру потока, из которого они были запущены. Если она не установлена, то используют культуру из свойства </a:t>
            </a:r>
            <a:r>
              <a:rPr lang="ru-RU" sz="2000" dirty="0" err="1"/>
              <a:t>DefaultThreadCurrentCulture</a:t>
            </a:r>
            <a:r>
              <a:rPr lang="ru-RU" sz="2000" dirty="0"/>
              <a:t>. Если оно тоже не установлено, то используются системные настройки.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Всегда </a:t>
            </a: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ru-RU" dirty="0" smtClean="0"/>
              <a:t>потоки</a:t>
            </a:r>
          </a:p>
          <a:p>
            <a:r>
              <a:rPr lang="ru-RU" dirty="0" smtClean="0"/>
              <a:t>Всегда используют </a:t>
            </a:r>
            <a:r>
              <a:rPr lang="en-US" dirty="0" smtClean="0"/>
              <a:t>multithreaded apartment </a:t>
            </a:r>
            <a:r>
              <a:rPr lang="ru-RU" dirty="0" smtClean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НАДО использовать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Вам требуется </a:t>
            </a:r>
            <a:r>
              <a:rPr lang="en-US" dirty="0" smtClean="0"/>
              <a:t>foreground </a:t>
            </a:r>
            <a:r>
              <a:rPr lang="ru-RU" dirty="0" smtClean="0"/>
              <a:t>поток</a:t>
            </a:r>
            <a:endParaRPr lang="en-US" dirty="0"/>
          </a:p>
          <a:p>
            <a:r>
              <a:rPr lang="ru-RU" dirty="0" smtClean="0"/>
              <a:t>Вам необходим поток с определенным приоритетом</a:t>
            </a:r>
          </a:p>
          <a:p>
            <a:r>
              <a:rPr lang="ru-RU" dirty="0" smtClean="0"/>
              <a:t>Вам необходимо использовать </a:t>
            </a:r>
            <a:r>
              <a:rPr lang="en-US" dirty="0" smtClean="0"/>
              <a:t>STA </a:t>
            </a:r>
            <a:r>
              <a:rPr lang="ru-RU" dirty="0" smtClean="0"/>
              <a:t>поток. Все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потоки используют </a:t>
            </a:r>
            <a:r>
              <a:rPr lang="en-US" dirty="0" smtClean="0"/>
              <a:t>MTA</a:t>
            </a:r>
          </a:p>
          <a:p>
            <a:r>
              <a:rPr lang="ru-RU" dirty="0" smtClean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 smtClean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r>
              <a:rPr lang="en-US" dirty="0" smtClean="0"/>
              <a:t>. </a:t>
            </a:r>
            <a:r>
              <a:rPr lang="ru-RU" dirty="0" smtClean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System.Windows.Forms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System.Timers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System.Threading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baseline="30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async</a:t>
            </a:r>
            <a:r>
              <a:rPr lang="en-US" sz="4000" dirty="0" smtClean="0"/>
              <a:t> Main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Начиная с </a:t>
            </a:r>
            <a:r>
              <a:rPr lang="en-US" dirty="0" smtClean="0"/>
              <a:t>C# 7.1 </a:t>
            </a:r>
            <a:r>
              <a:rPr lang="ru-RU" dirty="0" smtClean="0"/>
              <a:t>метод </a:t>
            </a:r>
            <a:r>
              <a:rPr lang="en-US" dirty="0" smtClean="0"/>
              <a:t>Main </a:t>
            </a:r>
            <a:r>
              <a:rPr lang="ru-RU" dirty="0" smtClean="0"/>
              <a:t>можно объявлять с модификатором </a:t>
            </a:r>
            <a:r>
              <a:rPr lang="en-US" dirty="0" err="1" smtClean="0"/>
              <a:t>async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Main() { … }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Советы по </a:t>
            </a:r>
            <a:r>
              <a:rPr lang="en-US" sz="4000" dirty="0" smtClean="0"/>
              <a:t>TPL/</a:t>
            </a:r>
            <a:r>
              <a:rPr lang="en-US" sz="4000" dirty="0" err="1" smtClean="0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Избегайте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Они не «дружат» с </a:t>
            </a:r>
            <a:r>
              <a:rPr lang="en-US" dirty="0" smtClean="0"/>
              <a:t>try/catch</a:t>
            </a:r>
          </a:p>
          <a:p>
            <a:pPr lvl="1"/>
            <a:r>
              <a:rPr lang="ru-RU" dirty="0" smtClean="0"/>
              <a:t>Их завершение трудно отследить</a:t>
            </a:r>
          </a:p>
          <a:p>
            <a:r>
              <a:rPr lang="ru-RU" dirty="0" smtClean="0"/>
              <a:t>Используйте</a:t>
            </a:r>
            <a:r>
              <a:rPr lang="en-US" dirty="0" smtClean="0"/>
              <a:t> </a:t>
            </a:r>
            <a:r>
              <a:rPr lang="en-US" dirty="0" err="1" smtClean="0"/>
              <a:t>ConfigureAwait</a:t>
            </a:r>
            <a:r>
              <a:rPr lang="en-US" dirty="0" smtClean="0"/>
              <a:t>(false) </a:t>
            </a:r>
            <a:r>
              <a:rPr lang="ru-RU" dirty="0" smtClean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3570</Words>
  <Application>Microsoft Office PowerPoint</Application>
  <PresentationFormat>On-screen Show (4:3)</PresentationFormat>
  <Paragraphs>728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2018-02-28T09:26:21Z</dcterms:modified>
</cp:coreProperties>
</file>