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78" r:id="rId27"/>
    <p:sldId id="288" r:id="rId28"/>
    <p:sldId id="284" r:id="rId29"/>
    <p:sldId id="287" r:id="rId30"/>
    <p:sldId id="277" r:id="rId31"/>
    <p:sldId id="280" r:id="rId32"/>
    <p:sldId id="282" r:id="rId33"/>
    <p:sldId id="285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конфигурации приложений/сборок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System.Data.DataSet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1564</Words>
  <Application>Microsoft Office PowerPoint</Application>
  <PresentationFormat>On-screen Show (4:3)</PresentationFormat>
  <Paragraphs>231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2014-12-06T21:13:22Z</dcterms:modified>
</cp:coreProperties>
</file>