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7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284" r:id="rId29"/>
    <p:sldId id="286" r:id="rId30"/>
    <p:sldId id="287" r:id="rId31"/>
    <p:sldId id="289" r:id="rId32"/>
    <p:sldId id="290" r:id="rId33"/>
    <p:sldId id="296" r:id="rId34"/>
    <p:sldId id="307" r:id="rId35"/>
    <p:sldId id="303" r:id="rId36"/>
    <p:sldId id="312" r:id="rId37"/>
    <p:sldId id="267" r:id="rId38"/>
    <p:sldId id="268" r:id="rId39"/>
    <p:sldId id="269" r:id="rId40"/>
    <p:sldId id="270" r:id="rId41"/>
    <p:sldId id="271" r:id="rId42"/>
    <p:sldId id="272" r:id="rId43"/>
    <p:sldId id="285" r:id="rId44"/>
    <p:sldId id="288" r:id="rId45"/>
    <p:sldId id="278" r:id="rId46"/>
    <p:sldId id="273" r:id="rId47"/>
    <p:sldId id="274" r:id="rId48"/>
    <p:sldId id="275" r:id="rId49"/>
    <p:sldId id="277" r:id="rId50"/>
    <p:sldId id="282" r:id="rId51"/>
    <p:sldId id="279" r:id="rId52"/>
    <p:sldId id="280" r:id="rId53"/>
    <p:sldId id="302" r:id="rId54"/>
    <p:sldId id="276" r:id="rId55"/>
    <p:sldId id="29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284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Другое" id="{11A32F97-2AC1-4050-A645-CA6F60D4716D}">
          <p14:sldIdLst>
            <p14:sldId id="279"/>
            <p14:sldId id="280"/>
            <p14:sldId id="302"/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06.01.2017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06.01.2017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r>
              <a:rPr lang="en-US" dirty="0" smtClean="0"/>
              <a:t>. </a:t>
            </a:r>
            <a:r>
              <a:rPr lang="ru-RU" dirty="0" smtClean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27948"/>
              </p:ext>
            </p:extLst>
          </p:nvPr>
        </p:nvGraphicFramePr>
        <p:xfrm>
          <a:off x="575556" y="2089447"/>
          <a:ext cx="8100000" cy="27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/>
                <a:gridCol w="1800000"/>
                <a:gridCol w="1800000"/>
                <a:gridCol w="1800000"/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System.Windows.Forms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System.Timers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System.Threading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baseline="30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157192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При наличии системных ресурсов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3359</Words>
  <Application>Microsoft Office PowerPoint</Application>
  <PresentationFormat>On-screen Show (4:3)</PresentationFormat>
  <Paragraphs>700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2017-01-06T17:20:11Z</dcterms:modified>
</cp:coreProperties>
</file>