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24" r:id="rId9"/>
    <p:sldId id="319" r:id="rId10"/>
    <p:sldId id="326" r:id="rId11"/>
    <p:sldId id="292" r:id="rId12"/>
    <p:sldId id="282" r:id="rId13"/>
    <p:sldId id="284" r:id="rId14"/>
    <p:sldId id="285" r:id="rId15"/>
    <p:sldId id="322" r:id="rId16"/>
    <p:sldId id="323" r:id="rId17"/>
    <p:sldId id="320" r:id="rId18"/>
    <p:sldId id="321" r:id="rId19"/>
    <p:sldId id="32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Документирование исключений</a:t>
            </a:r>
            <a:endParaRPr lang="ru-RU" dirty="0"/>
          </a:p>
        </p:txBody>
      </p:sp>
      <p:sp>
        <p:nvSpPr>
          <p:cNvPr id="3" name="Content Placeholder 2"/>
          <p:cNvSpPr>
            <a:spLocks noGrp="1"/>
          </p:cNvSpPr>
          <p:nvPr>
            <p:ph idx="1"/>
          </p:nvPr>
        </p:nvSpPr>
        <p:spPr/>
        <p:txBody>
          <a:bodyPr/>
          <a:lstStyle/>
          <a:p>
            <a:pPr marL="0" indent="0">
              <a:buNone/>
            </a:pPr>
            <a:r>
              <a:rPr lang="ru-RU" dirty="0" smtClean="0"/>
              <a:t>Используйте </a:t>
            </a:r>
            <a:r>
              <a:rPr lang="en-US" dirty="0" smtClean="0"/>
              <a:t>XML </a:t>
            </a:r>
            <a:r>
              <a:rPr lang="ru-RU" dirty="0" smtClean="0"/>
              <a:t>комментарий </a:t>
            </a:r>
            <a:r>
              <a:rPr lang="en-US" dirty="0"/>
              <a:t>&lt;</a:t>
            </a:r>
            <a:r>
              <a:rPr lang="en-US" dirty="0" smtClean="0"/>
              <a:t>exception&gt; </a:t>
            </a:r>
            <a:r>
              <a:rPr lang="ru-RU" dirty="0" smtClean="0"/>
              <a:t>для документирования списка исключений для </a:t>
            </a:r>
            <a:r>
              <a:rPr lang="en-US" dirty="0" smtClean="0"/>
              <a:t>public </a:t>
            </a:r>
            <a:r>
              <a:rPr lang="ru-RU" smtClean="0"/>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 Подписываться на это событие 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4054641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Правила хорошего тона при генерации исключений</a:t>
            </a:r>
            <a:endParaRPr lang="ru-RU" sz="2400" b="1" dirty="0"/>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smtClean="0"/>
              <a:t>Выбирайте тип который наиболее точно подходит к ситуации</a:t>
            </a:r>
          </a:p>
          <a:p>
            <a:pPr marL="285750" indent="-285750">
              <a:buFont typeface="Arial" pitchFamily="34" charset="0"/>
              <a:buChar char="•"/>
            </a:pPr>
            <a:r>
              <a:rPr lang="ru-RU" dirty="0" smtClean="0"/>
              <a:t>Не забывайте указывать текст сообщения</a:t>
            </a:r>
          </a:p>
          <a:p>
            <a:pPr marL="285750" indent="-285750">
              <a:buFont typeface="Arial" pitchFamily="34" charset="0"/>
              <a:buChar char="•"/>
            </a:pPr>
            <a:r>
              <a:rPr lang="ru-RU" dirty="0" smtClean="0"/>
              <a:t>При генерации нового исключения взамен «старого» не забудьте передать его в конструктор исключения через аргумент </a:t>
            </a:r>
            <a:r>
              <a:rPr lang="en-US" dirty="0" err="1" smtClean="0"/>
              <a:t>innerException</a:t>
            </a:r>
            <a:endParaRPr lang="en-US" dirty="0"/>
          </a:p>
        </p:txBody>
      </p:sp>
    </p:spTree>
    <p:extLst>
      <p:ext uri="{BB962C8B-B14F-4D97-AF65-F5344CB8AC3E}">
        <p14:creationId xmlns:p14="http://schemas.microsoft.com/office/powerpoint/2010/main" val="16435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4302</TotalTime>
  <Words>1281</Words>
  <Application>Microsoft Office PowerPoint</Application>
  <PresentationFormat>On-screen Show (4:3)</PresentationFormat>
  <Paragraphs>225</Paragraphs>
  <Slides>19</Slides>
  <Notes>0</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PowerPoint Presentation</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206</cp:revision>
  <dcterms:created xsi:type="dcterms:W3CDTF">2012-08-15T13:44:54Z</dcterms:created>
  <dcterms:modified xsi:type="dcterms:W3CDTF">2015-12-05T17:06:59Z</dcterms:modified>
</cp:coreProperties>
</file>