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Extensions. </a:t>
            </a:r>
            <a:r>
              <a:rPr lang="ru-RU" sz="2000" dirty="0" smtClean="0">
                <a:cs typeface="Courier New" pitchFamily="49" charset="0"/>
              </a:rPr>
              <a:t>Класс не может быть вложенным в другой.</a:t>
            </a:r>
            <a:endParaRPr lang="en-US" sz="2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smtClean="0"/>
              <a:t>Equals </a:t>
            </a:r>
            <a:r>
              <a:rPr lang="ru-RU" sz="2000" dirty="0" smtClean="0"/>
              <a:t>и </a:t>
            </a:r>
            <a:r>
              <a:rPr lang="en-US" sz="2000" dirty="0" err="1" smtClean="0"/>
              <a:t>GetHashCode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2579</Words>
  <Application>Microsoft Office PowerPoint</Application>
  <PresentationFormat>On-screen Show (4:3)</PresentationFormat>
  <Paragraphs>426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2017-02-11T13:22:31Z</dcterms:modified>
</cp:coreProperties>
</file>