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77" r:id="rId9"/>
    <p:sldId id="265" r:id="rId10"/>
    <p:sldId id="272" r:id="rId11"/>
    <p:sldId id="267" r:id="rId12"/>
    <p:sldId id="261" r:id="rId13"/>
    <p:sldId id="274" r:id="rId14"/>
    <p:sldId id="281" r:id="rId15"/>
    <p:sldId id="275" r:id="rId16"/>
    <p:sldId id="276" r:id="rId17"/>
    <p:sldId id="268" r:id="rId18"/>
    <p:sldId id="279" r:id="rId19"/>
    <p:sldId id="278" r:id="rId20"/>
    <p:sldId id="280" r:id="rId21"/>
    <p:sldId id="273" r:id="rId22"/>
    <p:sldId id="260" r:id="rId23"/>
    <p:sldId id="264" r:id="rId24"/>
    <p:sldId id="262" r:id="rId25"/>
    <p:sldId id="26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09.04.2014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ru-RU" dirty="0" smtClean="0"/>
          </a:p>
          <a:p>
            <a:r>
              <a:rPr lang="en-US" dirty="0" err="1" smtClean="0"/>
              <a:t>OrderBy</a:t>
            </a:r>
            <a:r>
              <a:rPr lang="en-US" dirty="0" smtClean="0"/>
              <a:t>(), </a:t>
            </a:r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1025</Words>
  <Application>Microsoft Office PowerPoint</Application>
  <PresentationFormat>On-screen Show (4:3)</PresentationFormat>
  <Paragraphs>190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Математика</vt:lpstr>
      <vt:lpstr>Enumerable. Другие методы</vt:lpstr>
      <vt:lpstr>Enumerable. ToXXX() методы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2014-04-09T12:43:42Z</dcterms:modified>
</cp:coreProperties>
</file>