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5" r:id="rId7"/>
    <p:sldId id="267" r:id="rId8"/>
    <p:sldId id="261" r:id="rId9"/>
    <p:sldId id="268" r:id="rId10"/>
    <p:sldId id="260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First(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FirstOrDefault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FirstOrDefault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Single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Single(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SingleOrDefault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522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bel-hard-training</vt:lpstr>
      <vt:lpstr>PowerPoint Presentation</vt:lpstr>
      <vt:lpstr>Литература</vt:lpstr>
      <vt:lpstr>PowerPoint Presentation</vt:lpstr>
      <vt:lpstr>LINQPad</vt:lpstr>
      <vt:lpstr>Виды LINQ</vt:lpstr>
      <vt:lpstr>Extension методы</vt:lpstr>
      <vt:lpstr>Лямбда-выражения (lambda expressions)</vt:lpstr>
      <vt:lpstr>Класс System.Linq.Enumerable</vt:lpstr>
      <vt:lpstr>Enumerable: First() и Single()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2013-03-05T13:10:19Z</dcterms:modified>
</cp:coreProperties>
</file>